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7" r:id="rId2"/>
    <p:sldId id="297" r:id="rId3"/>
    <p:sldId id="299" r:id="rId4"/>
    <p:sldId id="300" r:id="rId5"/>
    <p:sldId id="307" r:id="rId6"/>
    <p:sldId id="315" r:id="rId7"/>
    <p:sldId id="317" r:id="rId8"/>
    <p:sldId id="316" r:id="rId9"/>
    <p:sldId id="318" r:id="rId10"/>
    <p:sldId id="325" r:id="rId11"/>
    <p:sldId id="311" r:id="rId12"/>
    <p:sldId id="319" r:id="rId13"/>
    <p:sldId id="320" r:id="rId14"/>
    <p:sldId id="321" r:id="rId15"/>
    <p:sldId id="326" r:id="rId16"/>
    <p:sldId id="327" r:id="rId17"/>
    <p:sldId id="324" r:id="rId18"/>
    <p:sldId id="329" r:id="rId19"/>
    <p:sldId id="323" r:id="rId20"/>
    <p:sldId id="25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298" y="-9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743E75-C78F-48C0-BF31-E191E33BD43B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0B408E34-0E71-4E3D-94CA-A05D9A5EE687}">
      <dgm:prSet phldrT="[Text]" custT="1"/>
      <dgm:spPr/>
      <dgm:t>
        <a:bodyPr/>
        <a:lstStyle/>
        <a:p>
          <a:r>
            <a:rPr lang="en-US" sz="2400" dirty="0" smtClean="0"/>
            <a:t>Why this project?</a:t>
          </a:r>
          <a:endParaRPr lang="en-US" sz="2400" dirty="0"/>
        </a:p>
      </dgm:t>
    </dgm:pt>
    <dgm:pt modelId="{051A75F3-3A68-4C87-BCEE-6B0C3B5E272A}" type="parTrans" cxnId="{F8EEFECF-7E5C-44D8-990D-B03526D6DE63}">
      <dgm:prSet/>
      <dgm:spPr/>
      <dgm:t>
        <a:bodyPr/>
        <a:lstStyle/>
        <a:p>
          <a:endParaRPr lang="en-US"/>
        </a:p>
      </dgm:t>
    </dgm:pt>
    <dgm:pt modelId="{929A490B-275C-4298-A1B8-BBB5989DCA97}" type="sibTrans" cxnId="{F8EEFECF-7E5C-44D8-990D-B03526D6DE63}">
      <dgm:prSet/>
      <dgm:spPr/>
      <dgm:t>
        <a:bodyPr/>
        <a:lstStyle/>
        <a:p>
          <a:endParaRPr lang="en-US"/>
        </a:p>
      </dgm:t>
    </dgm:pt>
    <dgm:pt modelId="{7AF548E9-C5FC-49B2-9DC3-538F8996560F}">
      <dgm:prSet phldrT="[Text]" custT="1"/>
      <dgm:spPr/>
      <dgm:t>
        <a:bodyPr/>
        <a:lstStyle/>
        <a:p>
          <a:r>
            <a:rPr lang="en-US" sz="2400" dirty="0" smtClean="0"/>
            <a:t>How did we go about?</a:t>
          </a:r>
          <a:endParaRPr lang="en-US" sz="2400" dirty="0"/>
        </a:p>
      </dgm:t>
    </dgm:pt>
    <dgm:pt modelId="{CAAB7C64-D7DC-406C-9C2A-CB871A7CD09F}" type="parTrans" cxnId="{1FBB9B37-E6D2-4A77-AD2D-74B39B899FB3}">
      <dgm:prSet/>
      <dgm:spPr/>
      <dgm:t>
        <a:bodyPr/>
        <a:lstStyle/>
        <a:p>
          <a:endParaRPr lang="en-US"/>
        </a:p>
      </dgm:t>
    </dgm:pt>
    <dgm:pt modelId="{569BFE56-22BD-407E-AA1C-560C2BF49CB9}" type="sibTrans" cxnId="{1FBB9B37-E6D2-4A77-AD2D-74B39B899FB3}">
      <dgm:prSet/>
      <dgm:spPr/>
      <dgm:t>
        <a:bodyPr/>
        <a:lstStyle/>
        <a:p>
          <a:endParaRPr lang="en-US"/>
        </a:p>
      </dgm:t>
    </dgm:pt>
    <dgm:pt modelId="{375C4C7D-1C1A-4C18-9B8A-6446994F09B3}">
      <dgm:prSet phldrT="[Text]" custT="1"/>
      <dgm:spPr/>
      <dgm:t>
        <a:bodyPr/>
        <a:lstStyle/>
        <a:p>
          <a:r>
            <a:rPr lang="en-US" sz="2400" dirty="0" smtClean="0"/>
            <a:t>What did we create?</a:t>
          </a:r>
          <a:endParaRPr lang="en-US" sz="2400" dirty="0"/>
        </a:p>
      </dgm:t>
    </dgm:pt>
    <dgm:pt modelId="{004BD44D-11DC-4B67-89B5-F0309F056655}" type="parTrans" cxnId="{C282E1B5-18EE-4883-8260-8BEC5F0979CE}">
      <dgm:prSet/>
      <dgm:spPr/>
      <dgm:t>
        <a:bodyPr/>
        <a:lstStyle/>
        <a:p>
          <a:endParaRPr lang="en-US"/>
        </a:p>
      </dgm:t>
    </dgm:pt>
    <dgm:pt modelId="{F355D258-0D72-4E48-9122-4457B98B05B8}" type="sibTrans" cxnId="{C282E1B5-18EE-4883-8260-8BEC5F0979CE}">
      <dgm:prSet/>
      <dgm:spPr/>
      <dgm:t>
        <a:bodyPr/>
        <a:lstStyle/>
        <a:p>
          <a:endParaRPr lang="en-US"/>
        </a:p>
      </dgm:t>
    </dgm:pt>
    <dgm:pt modelId="{24945D7F-8174-44C1-AC7D-2B3DA623F1DA}" type="pres">
      <dgm:prSet presAssocID="{06743E75-C78F-48C0-BF31-E191E33BD43B}" presName="Name0" presStyleCnt="0">
        <dgm:presLayoutVars>
          <dgm:dir/>
          <dgm:resizeHandles val="exact"/>
        </dgm:presLayoutVars>
      </dgm:prSet>
      <dgm:spPr/>
    </dgm:pt>
    <dgm:pt modelId="{AF6C2BAD-6DD5-4E91-B8A6-13486356CAAC}" type="pres">
      <dgm:prSet presAssocID="{0B408E34-0E71-4E3D-94CA-A05D9A5EE68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C974F-902A-49CF-A8A7-C41D1657B789}" type="pres">
      <dgm:prSet presAssocID="{929A490B-275C-4298-A1B8-BBB5989DCA9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75B963A-665D-4434-B2B0-1FFD61349F89}" type="pres">
      <dgm:prSet presAssocID="{929A490B-275C-4298-A1B8-BBB5989DCA9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008DD50-040F-4528-96FF-860D9DFEB48E}" type="pres">
      <dgm:prSet presAssocID="{7AF548E9-C5FC-49B2-9DC3-538F8996560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235F2-4218-44A5-9C7A-D9684E1D4A9C}" type="pres">
      <dgm:prSet presAssocID="{569BFE56-22BD-407E-AA1C-560C2BF49CB9}" presName="sibTrans" presStyleLbl="sibTrans2D1" presStyleIdx="1" presStyleCnt="2"/>
      <dgm:spPr/>
      <dgm:t>
        <a:bodyPr/>
        <a:lstStyle/>
        <a:p>
          <a:endParaRPr lang="en-US"/>
        </a:p>
      </dgm:t>
    </dgm:pt>
    <dgm:pt modelId="{043C53A1-F547-42FD-8534-4686B55B316B}" type="pres">
      <dgm:prSet presAssocID="{569BFE56-22BD-407E-AA1C-560C2BF49CB9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965D56F-FB3C-4B83-AD81-1D3A878B2113}" type="pres">
      <dgm:prSet presAssocID="{375C4C7D-1C1A-4C18-9B8A-6446994F09B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EEFECF-7E5C-44D8-990D-B03526D6DE63}" srcId="{06743E75-C78F-48C0-BF31-E191E33BD43B}" destId="{0B408E34-0E71-4E3D-94CA-A05D9A5EE687}" srcOrd="0" destOrd="0" parTransId="{051A75F3-3A68-4C87-BCEE-6B0C3B5E272A}" sibTransId="{929A490B-275C-4298-A1B8-BBB5989DCA97}"/>
    <dgm:cxn modelId="{C2B24EB7-FABB-473C-9AD6-56CB6BDCD0F0}" type="presOf" srcId="{0B408E34-0E71-4E3D-94CA-A05D9A5EE687}" destId="{AF6C2BAD-6DD5-4E91-B8A6-13486356CAAC}" srcOrd="0" destOrd="0" presId="urn:microsoft.com/office/officeart/2005/8/layout/process1"/>
    <dgm:cxn modelId="{79054B72-5140-42CF-A632-B521F3D04279}" type="presOf" srcId="{7AF548E9-C5FC-49B2-9DC3-538F8996560F}" destId="{D008DD50-040F-4528-96FF-860D9DFEB48E}" srcOrd="0" destOrd="0" presId="urn:microsoft.com/office/officeart/2005/8/layout/process1"/>
    <dgm:cxn modelId="{53B9AEF0-85C3-4B61-A0ED-05EACDDB59D5}" type="presOf" srcId="{569BFE56-22BD-407E-AA1C-560C2BF49CB9}" destId="{9BA235F2-4218-44A5-9C7A-D9684E1D4A9C}" srcOrd="0" destOrd="0" presId="urn:microsoft.com/office/officeart/2005/8/layout/process1"/>
    <dgm:cxn modelId="{D9E034E2-1CD9-48F6-9B22-A2D286009324}" type="presOf" srcId="{06743E75-C78F-48C0-BF31-E191E33BD43B}" destId="{24945D7F-8174-44C1-AC7D-2B3DA623F1DA}" srcOrd="0" destOrd="0" presId="urn:microsoft.com/office/officeart/2005/8/layout/process1"/>
    <dgm:cxn modelId="{E4D2D969-6E1C-455B-895C-841A9050B596}" type="presOf" srcId="{375C4C7D-1C1A-4C18-9B8A-6446994F09B3}" destId="{4965D56F-FB3C-4B83-AD81-1D3A878B2113}" srcOrd="0" destOrd="0" presId="urn:microsoft.com/office/officeart/2005/8/layout/process1"/>
    <dgm:cxn modelId="{BEF419E3-2538-4E93-A3DE-3EA72F7688CD}" type="presOf" srcId="{929A490B-275C-4298-A1B8-BBB5989DCA97}" destId="{8CCC974F-902A-49CF-A8A7-C41D1657B789}" srcOrd="0" destOrd="0" presId="urn:microsoft.com/office/officeart/2005/8/layout/process1"/>
    <dgm:cxn modelId="{D9EB6220-3DEE-4F79-A277-0F05FBDAC2C1}" type="presOf" srcId="{929A490B-275C-4298-A1B8-BBB5989DCA97}" destId="{575B963A-665D-4434-B2B0-1FFD61349F89}" srcOrd="1" destOrd="0" presId="urn:microsoft.com/office/officeart/2005/8/layout/process1"/>
    <dgm:cxn modelId="{1FBB9B37-E6D2-4A77-AD2D-74B39B899FB3}" srcId="{06743E75-C78F-48C0-BF31-E191E33BD43B}" destId="{7AF548E9-C5FC-49B2-9DC3-538F8996560F}" srcOrd="1" destOrd="0" parTransId="{CAAB7C64-D7DC-406C-9C2A-CB871A7CD09F}" sibTransId="{569BFE56-22BD-407E-AA1C-560C2BF49CB9}"/>
    <dgm:cxn modelId="{C282E1B5-18EE-4883-8260-8BEC5F0979CE}" srcId="{06743E75-C78F-48C0-BF31-E191E33BD43B}" destId="{375C4C7D-1C1A-4C18-9B8A-6446994F09B3}" srcOrd="2" destOrd="0" parTransId="{004BD44D-11DC-4B67-89B5-F0309F056655}" sibTransId="{F355D258-0D72-4E48-9122-4457B98B05B8}"/>
    <dgm:cxn modelId="{C91CEECA-CA9C-4A9E-802A-63150E4E36E6}" type="presOf" srcId="{569BFE56-22BD-407E-AA1C-560C2BF49CB9}" destId="{043C53A1-F547-42FD-8534-4686B55B316B}" srcOrd="1" destOrd="0" presId="urn:microsoft.com/office/officeart/2005/8/layout/process1"/>
    <dgm:cxn modelId="{EE021E87-0E9C-4B10-AE4D-E11CABD76F02}" type="presParOf" srcId="{24945D7F-8174-44C1-AC7D-2B3DA623F1DA}" destId="{AF6C2BAD-6DD5-4E91-B8A6-13486356CAAC}" srcOrd="0" destOrd="0" presId="urn:microsoft.com/office/officeart/2005/8/layout/process1"/>
    <dgm:cxn modelId="{C5ABD6F1-E65C-4531-AC3A-363D3A036A54}" type="presParOf" srcId="{24945D7F-8174-44C1-AC7D-2B3DA623F1DA}" destId="{8CCC974F-902A-49CF-A8A7-C41D1657B789}" srcOrd="1" destOrd="0" presId="urn:microsoft.com/office/officeart/2005/8/layout/process1"/>
    <dgm:cxn modelId="{43EB41E5-EA39-4471-8812-0F000E35C41A}" type="presParOf" srcId="{8CCC974F-902A-49CF-A8A7-C41D1657B789}" destId="{575B963A-665D-4434-B2B0-1FFD61349F89}" srcOrd="0" destOrd="0" presId="urn:microsoft.com/office/officeart/2005/8/layout/process1"/>
    <dgm:cxn modelId="{0D5F6751-18B4-46DA-8944-EEAD2F995770}" type="presParOf" srcId="{24945D7F-8174-44C1-AC7D-2B3DA623F1DA}" destId="{D008DD50-040F-4528-96FF-860D9DFEB48E}" srcOrd="2" destOrd="0" presId="urn:microsoft.com/office/officeart/2005/8/layout/process1"/>
    <dgm:cxn modelId="{110F7A10-56E6-4347-8F7D-A9AE8EBF16B9}" type="presParOf" srcId="{24945D7F-8174-44C1-AC7D-2B3DA623F1DA}" destId="{9BA235F2-4218-44A5-9C7A-D9684E1D4A9C}" srcOrd="3" destOrd="0" presId="urn:microsoft.com/office/officeart/2005/8/layout/process1"/>
    <dgm:cxn modelId="{0FD3E7C4-CD1B-4CFE-84F1-1F155DB8CDA8}" type="presParOf" srcId="{9BA235F2-4218-44A5-9C7A-D9684E1D4A9C}" destId="{043C53A1-F547-42FD-8534-4686B55B316B}" srcOrd="0" destOrd="0" presId="urn:microsoft.com/office/officeart/2005/8/layout/process1"/>
    <dgm:cxn modelId="{45A89E4A-D23B-400E-9631-8DDFFA58F397}" type="presParOf" srcId="{24945D7F-8174-44C1-AC7D-2B3DA623F1DA}" destId="{4965D56F-FB3C-4B83-AD81-1D3A878B211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FDB4D3-16CD-430D-A364-14CD8DF57DD9}" type="doc">
      <dgm:prSet loTypeId="urn:microsoft.com/office/officeart/2005/8/layout/radial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A0E7C0-B4C4-4590-B054-4A137E752BBF}">
      <dgm:prSet phldrT="[Text]" custT="1"/>
      <dgm:spPr/>
      <dgm:t>
        <a:bodyPr/>
        <a:lstStyle/>
        <a:p>
          <a:r>
            <a:rPr lang="en-US" sz="1600" dirty="0" smtClean="0"/>
            <a:t>Geo-locator</a:t>
          </a:r>
          <a:endParaRPr lang="en-US" sz="1600" dirty="0"/>
        </a:p>
      </dgm:t>
    </dgm:pt>
    <dgm:pt modelId="{C8B4180F-37DD-474D-B91B-29AF624ADE37}" type="parTrans" cxnId="{90F2910D-C0BC-4130-AB33-D48CE77E7478}">
      <dgm:prSet/>
      <dgm:spPr/>
      <dgm:t>
        <a:bodyPr/>
        <a:lstStyle/>
        <a:p>
          <a:endParaRPr lang="en-US"/>
        </a:p>
      </dgm:t>
    </dgm:pt>
    <dgm:pt modelId="{DE49974C-9820-4BB6-B292-499C4F620524}" type="sibTrans" cxnId="{90F2910D-C0BC-4130-AB33-D48CE77E7478}">
      <dgm:prSet/>
      <dgm:spPr/>
      <dgm:t>
        <a:bodyPr/>
        <a:lstStyle/>
        <a:p>
          <a:endParaRPr lang="en-US"/>
        </a:p>
      </dgm:t>
    </dgm:pt>
    <dgm:pt modelId="{50A68E3B-FC80-46D3-9F9C-862FACD8F094}">
      <dgm:prSet phldrT="[Text]" custT="1"/>
      <dgm:spPr/>
      <dgm:t>
        <a:bodyPr/>
        <a:lstStyle/>
        <a:p>
          <a:r>
            <a:rPr lang="en-US" sz="1100" dirty="0" smtClean="0"/>
            <a:t>Detect latitude and longitude</a:t>
          </a:r>
          <a:endParaRPr lang="en-US" sz="1100" dirty="0"/>
        </a:p>
      </dgm:t>
    </dgm:pt>
    <dgm:pt modelId="{FC47644D-6BD8-4279-9F15-852635BD9DA4}" type="parTrans" cxnId="{F98C67C4-9D7D-47D3-8707-D36E56454C8F}">
      <dgm:prSet/>
      <dgm:spPr/>
      <dgm:t>
        <a:bodyPr/>
        <a:lstStyle/>
        <a:p>
          <a:endParaRPr lang="en-US"/>
        </a:p>
      </dgm:t>
    </dgm:pt>
    <dgm:pt modelId="{70CEF9E5-C539-43CE-950C-6445D9CA43C1}" type="sibTrans" cxnId="{F98C67C4-9D7D-47D3-8707-D36E56454C8F}">
      <dgm:prSet/>
      <dgm:spPr/>
      <dgm:t>
        <a:bodyPr/>
        <a:lstStyle/>
        <a:p>
          <a:endParaRPr lang="en-US"/>
        </a:p>
      </dgm:t>
    </dgm:pt>
    <dgm:pt modelId="{5AD48A02-E9AB-4A05-96AA-3BA2215836C9}">
      <dgm:prSet phldrT="[Text]" custT="1"/>
      <dgm:spPr/>
      <dgm:t>
        <a:bodyPr/>
        <a:lstStyle/>
        <a:p>
          <a:r>
            <a:rPr lang="en-US" sz="1400" dirty="0" smtClean="0"/>
            <a:t>Location</a:t>
          </a:r>
          <a:endParaRPr lang="en-US" sz="1400" dirty="0"/>
        </a:p>
      </dgm:t>
    </dgm:pt>
    <dgm:pt modelId="{835EA297-8F82-4533-BB0D-3422AFA10B8A}" type="parTrans" cxnId="{AEE9114A-C24E-42E8-B7FF-856047C5298E}">
      <dgm:prSet/>
      <dgm:spPr/>
      <dgm:t>
        <a:bodyPr/>
        <a:lstStyle/>
        <a:p>
          <a:endParaRPr lang="en-US"/>
        </a:p>
      </dgm:t>
    </dgm:pt>
    <dgm:pt modelId="{B0F6184A-0019-42A3-9456-D837CB93A8AD}" type="sibTrans" cxnId="{AEE9114A-C24E-42E8-B7FF-856047C5298E}">
      <dgm:prSet/>
      <dgm:spPr/>
      <dgm:t>
        <a:bodyPr/>
        <a:lstStyle/>
        <a:p>
          <a:endParaRPr lang="en-US"/>
        </a:p>
      </dgm:t>
    </dgm:pt>
    <dgm:pt modelId="{875CE58A-9081-46A5-8062-68B7AAC493C1}">
      <dgm:prSet phldrT="[Text]" custT="1"/>
      <dgm:spPr/>
      <dgm:t>
        <a:bodyPr/>
        <a:lstStyle/>
        <a:p>
          <a:r>
            <a:rPr lang="en-US" sz="1100" dirty="0" smtClean="0"/>
            <a:t>Projective transformation</a:t>
          </a:r>
          <a:endParaRPr lang="en-US" sz="1100" dirty="0"/>
        </a:p>
      </dgm:t>
    </dgm:pt>
    <dgm:pt modelId="{D7751CB4-4FD4-4CE0-83C6-F61AC3387C00}" type="parTrans" cxnId="{48CC6C8C-BAF1-426A-BC73-0520BF5820A1}">
      <dgm:prSet/>
      <dgm:spPr/>
      <dgm:t>
        <a:bodyPr/>
        <a:lstStyle/>
        <a:p>
          <a:endParaRPr lang="en-US"/>
        </a:p>
      </dgm:t>
    </dgm:pt>
    <dgm:pt modelId="{7FC1B3B3-057D-45F4-94C9-A1652D3D8A60}" type="sibTrans" cxnId="{48CC6C8C-BAF1-426A-BC73-0520BF5820A1}">
      <dgm:prSet/>
      <dgm:spPr/>
      <dgm:t>
        <a:bodyPr/>
        <a:lstStyle/>
        <a:p>
          <a:endParaRPr lang="en-US"/>
        </a:p>
      </dgm:t>
    </dgm:pt>
    <dgm:pt modelId="{064FC16C-7FF7-420E-AE65-68AB0B90AE99}">
      <dgm:prSet phldrT="[Text]" custT="1"/>
      <dgm:spPr/>
      <dgm:t>
        <a:bodyPr/>
        <a:lstStyle/>
        <a:p>
          <a:r>
            <a:rPr lang="en-US" sz="1100" dirty="0" smtClean="0"/>
            <a:t>Detect Sun’s elevation</a:t>
          </a:r>
          <a:endParaRPr lang="en-US" sz="1100" dirty="0"/>
        </a:p>
      </dgm:t>
    </dgm:pt>
    <dgm:pt modelId="{59673D11-FC13-437B-ABF0-7F303B80F9B8}" type="parTrans" cxnId="{3E9F0614-9125-4C97-B643-59A11EF45BD3}">
      <dgm:prSet/>
      <dgm:spPr/>
      <dgm:t>
        <a:bodyPr/>
        <a:lstStyle/>
        <a:p>
          <a:endParaRPr lang="en-US"/>
        </a:p>
      </dgm:t>
    </dgm:pt>
    <dgm:pt modelId="{E6E0F7A3-6653-42B1-AC2B-248CBF32B6FF}" type="sibTrans" cxnId="{3E9F0614-9125-4C97-B643-59A11EF45BD3}">
      <dgm:prSet/>
      <dgm:spPr/>
      <dgm:t>
        <a:bodyPr/>
        <a:lstStyle/>
        <a:p>
          <a:endParaRPr lang="en-US"/>
        </a:p>
      </dgm:t>
    </dgm:pt>
    <dgm:pt modelId="{08BFBB37-4484-451A-9C4B-FA1FED791849}">
      <dgm:prSet phldrT="[Text]" custT="1"/>
      <dgm:spPr/>
      <dgm:t>
        <a:bodyPr/>
        <a:lstStyle/>
        <a:p>
          <a:r>
            <a:rPr lang="en-US" sz="1100" dirty="0" smtClean="0"/>
            <a:t>Shadow detection confidence</a:t>
          </a:r>
          <a:endParaRPr lang="en-US" sz="1100" dirty="0"/>
        </a:p>
      </dgm:t>
    </dgm:pt>
    <dgm:pt modelId="{CCE10504-2631-4E09-ABD8-E2CCF5E73B79}" type="parTrans" cxnId="{9B0AE9D8-008D-464D-85CF-60886946ECAA}">
      <dgm:prSet/>
      <dgm:spPr/>
      <dgm:t>
        <a:bodyPr/>
        <a:lstStyle/>
        <a:p>
          <a:endParaRPr lang="en-US"/>
        </a:p>
      </dgm:t>
    </dgm:pt>
    <dgm:pt modelId="{A1E5B7EF-8C32-4B5C-ABA8-8678A3D2C69F}" type="sibTrans" cxnId="{9B0AE9D8-008D-464D-85CF-60886946ECAA}">
      <dgm:prSet/>
      <dgm:spPr/>
      <dgm:t>
        <a:bodyPr/>
        <a:lstStyle/>
        <a:p>
          <a:endParaRPr lang="en-US"/>
        </a:p>
      </dgm:t>
    </dgm:pt>
    <dgm:pt modelId="{D2892191-D48E-41AB-A658-1B28945F8319}" type="pres">
      <dgm:prSet presAssocID="{43FDB4D3-16CD-430D-A364-14CD8DF57DD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1BBA8-ABEF-4BBB-9490-8A0E0042FCD2}" type="pres">
      <dgm:prSet presAssocID="{2AA0E7C0-B4C4-4590-B054-4A137E752BBF}" presName="centerShape" presStyleLbl="node0" presStyleIdx="0" presStyleCnt="1" custScaleX="222696" custScaleY="159269" custLinFactNeighborX="-2165" custLinFactNeighborY="-13861"/>
      <dgm:spPr/>
      <dgm:t>
        <a:bodyPr/>
        <a:lstStyle/>
        <a:p>
          <a:endParaRPr lang="en-US"/>
        </a:p>
      </dgm:t>
    </dgm:pt>
    <dgm:pt modelId="{F18036B2-E4FD-4679-9E0D-D3B6C0191340}" type="pres">
      <dgm:prSet presAssocID="{FC47644D-6BD8-4279-9F15-852635BD9DA4}" presName="Name9" presStyleLbl="parChTrans1D2" presStyleIdx="0" presStyleCnt="5"/>
      <dgm:spPr/>
      <dgm:t>
        <a:bodyPr/>
        <a:lstStyle/>
        <a:p>
          <a:endParaRPr lang="en-US"/>
        </a:p>
      </dgm:t>
    </dgm:pt>
    <dgm:pt modelId="{CFAC3CAC-78A8-4AA3-BB05-13611703C427}" type="pres">
      <dgm:prSet presAssocID="{FC47644D-6BD8-4279-9F15-852635BD9DA4}" presName="connTx" presStyleLbl="parChTrans1D2" presStyleIdx="0" presStyleCnt="5"/>
      <dgm:spPr/>
      <dgm:t>
        <a:bodyPr/>
        <a:lstStyle/>
        <a:p>
          <a:endParaRPr lang="en-US"/>
        </a:p>
      </dgm:t>
    </dgm:pt>
    <dgm:pt modelId="{F26A0704-22E4-464E-8876-036822C7F1A2}" type="pres">
      <dgm:prSet presAssocID="{50A68E3B-FC80-46D3-9F9C-862FACD8F094}" presName="node" presStyleLbl="node1" presStyleIdx="0" presStyleCnt="5" custScaleX="79389" custScaleY="78693" custRadScaleRad="147254" custRadScaleInc="-1255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8A1CF0-5388-4C55-BDD7-FA6A1D858E69}" type="pres">
      <dgm:prSet presAssocID="{835EA297-8F82-4533-BB0D-3422AFA10B8A}" presName="Name9" presStyleLbl="parChTrans1D2" presStyleIdx="1" presStyleCnt="5"/>
      <dgm:spPr/>
      <dgm:t>
        <a:bodyPr/>
        <a:lstStyle/>
        <a:p>
          <a:endParaRPr lang="en-US"/>
        </a:p>
      </dgm:t>
    </dgm:pt>
    <dgm:pt modelId="{44D646D5-E1B4-4C54-9A34-DA98FC243962}" type="pres">
      <dgm:prSet presAssocID="{835EA297-8F82-4533-BB0D-3422AFA10B8A}" presName="connTx" presStyleLbl="parChTrans1D2" presStyleIdx="1" presStyleCnt="5"/>
      <dgm:spPr/>
      <dgm:t>
        <a:bodyPr/>
        <a:lstStyle/>
        <a:p>
          <a:endParaRPr lang="en-US"/>
        </a:p>
      </dgm:t>
    </dgm:pt>
    <dgm:pt modelId="{C3349E20-0970-41D4-96D0-FC30E8CCD1F1}" type="pres">
      <dgm:prSet presAssocID="{5AD48A02-E9AB-4A05-96AA-3BA2215836C9}" presName="node" presStyleLbl="node1" presStyleIdx="1" presStyleCnt="5" custScaleX="121948" custScaleY="121948" custRadScaleRad="160431" custRadScaleInc="202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1FEE8-2640-44D4-90A3-BD7DB7B6A370}" type="pres">
      <dgm:prSet presAssocID="{D7751CB4-4FD4-4CE0-83C6-F61AC3387C00}" presName="Name9" presStyleLbl="parChTrans1D2" presStyleIdx="2" presStyleCnt="5"/>
      <dgm:spPr/>
      <dgm:t>
        <a:bodyPr/>
        <a:lstStyle/>
        <a:p>
          <a:endParaRPr lang="en-US"/>
        </a:p>
      </dgm:t>
    </dgm:pt>
    <dgm:pt modelId="{12FF4BBC-FE1C-49E0-80AA-6283483ECD1D}" type="pres">
      <dgm:prSet presAssocID="{D7751CB4-4FD4-4CE0-83C6-F61AC3387C00}" presName="connTx" presStyleLbl="parChTrans1D2" presStyleIdx="2" presStyleCnt="5"/>
      <dgm:spPr/>
      <dgm:t>
        <a:bodyPr/>
        <a:lstStyle/>
        <a:p>
          <a:endParaRPr lang="en-US"/>
        </a:p>
      </dgm:t>
    </dgm:pt>
    <dgm:pt modelId="{25CE4132-2BE2-4942-93B3-DAFF0C23A887}" type="pres">
      <dgm:prSet presAssocID="{875CE58A-9081-46A5-8062-68B7AAC493C1}" presName="node" presStyleLbl="node1" presStyleIdx="2" presStyleCnt="5" custScaleX="78504" custScaleY="78141" custRadScaleRad="162528" custRadScaleInc="3394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D8D4A2-A192-4DC1-8BAE-0B4F46C07B5C}" type="pres">
      <dgm:prSet presAssocID="{59673D11-FC13-437B-ABF0-7F303B80F9B8}" presName="Name9" presStyleLbl="parChTrans1D2" presStyleIdx="3" presStyleCnt="5"/>
      <dgm:spPr/>
      <dgm:t>
        <a:bodyPr/>
        <a:lstStyle/>
        <a:p>
          <a:endParaRPr lang="en-US"/>
        </a:p>
      </dgm:t>
    </dgm:pt>
    <dgm:pt modelId="{12A980FD-EFB2-449F-A598-36CBED1116D3}" type="pres">
      <dgm:prSet presAssocID="{59673D11-FC13-437B-ABF0-7F303B80F9B8}" presName="connTx" presStyleLbl="parChTrans1D2" presStyleIdx="3" presStyleCnt="5"/>
      <dgm:spPr/>
      <dgm:t>
        <a:bodyPr/>
        <a:lstStyle/>
        <a:p>
          <a:endParaRPr lang="en-US"/>
        </a:p>
      </dgm:t>
    </dgm:pt>
    <dgm:pt modelId="{B42585B3-17E5-424D-8AAC-4350DBEA23C9}" type="pres">
      <dgm:prSet presAssocID="{064FC16C-7FF7-420E-AE65-68AB0B90AE99}" presName="node" presStyleLbl="node1" presStyleIdx="3" presStyleCnt="5" custScaleX="77896" custScaleY="81107" custRadScaleRad="115904" custRadScaleInc="683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717F6-199E-4B42-8BFC-58D1D2BF5FC0}" type="pres">
      <dgm:prSet presAssocID="{CCE10504-2631-4E09-ABD8-E2CCF5E73B79}" presName="Name9" presStyleLbl="parChTrans1D2" presStyleIdx="4" presStyleCnt="5"/>
      <dgm:spPr/>
      <dgm:t>
        <a:bodyPr/>
        <a:lstStyle/>
        <a:p>
          <a:endParaRPr lang="en-US"/>
        </a:p>
      </dgm:t>
    </dgm:pt>
    <dgm:pt modelId="{44072164-A51D-4AB0-8D6C-E9444B7AC196}" type="pres">
      <dgm:prSet presAssocID="{CCE10504-2631-4E09-ABD8-E2CCF5E73B79}" presName="connTx" presStyleLbl="parChTrans1D2" presStyleIdx="4" presStyleCnt="5"/>
      <dgm:spPr/>
      <dgm:t>
        <a:bodyPr/>
        <a:lstStyle/>
        <a:p>
          <a:endParaRPr lang="en-US"/>
        </a:p>
      </dgm:t>
    </dgm:pt>
    <dgm:pt modelId="{3351F6FE-0F42-4D41-8014-279942C062B7}" type="pres">
      <dgm:prSet presAssocID="{08BFBB37-4484-451A-9C4B-FA1FED791849}" presName="node" presStyleLbl="node1" presStyleIdx="4" presStyleCnt="5" custScaleX="78505" custScaleY="80221" custRadScaleRad="179003" custRadScaleInc="103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95EFFC-3A23-4834-8EE4-4B45D3A94648}" type="presOf" srcId="{064FC16C-7FF7-420E-AE65-68AB0B90AE99}" destId="{B42585B3-17E5-424D-8AAC-4350DBEA23C9}" srcOrd="0" destOrd="0" presId="urn:microsoft.com/office/officeart/2005/8/layout/radial1"/>
    <dgm:cxn modelId="{576654F3-FE67-426E-892D-E154256FBDCD}" type="presOf" srcId="{43FDB4D3-16CD-430D-A364-14CD8DF57DD9}" destId="{D2892191-D48E-41AB-A658-1B28945F8319}" srcOrd="0" destOrd="0" presId="urn:microsoft.com/office/officeart/2005/8/layout/radial1"/>
    <dgm:cxn modelId="{B4477CF6-A1B3-480F-A559-38E8CC83F759}" type="presOf" srcId="{835EA297-8F82-4533-BB0D-3422AFA10B8A}" destId="{EB8A1CF0-5388-4C55-BDD7-FA6A1D858E69}" srcOrd="0" destOrd="0" presId="urn:microsoft.com/office/officeart/2005/8/layout/radial1"/>
    <dgm:cxn modelId="{2F92797D-9A45-4343-BC0F-B1B1D7C738DE}" type="presOf" srcId="{D7751CB4-4FD4-4CE0-83C6-F61AC3387C00}" destId="{12FF4BBC-FE1C-49E0-80AA-6283483ECD1D}" srcOrd="1" destOrd="0" presId="urn:microsoft.com/office/officeart/2005/8/layout/radial1"/>
    <dgm:cxn modelId="{74C93D50-D13E-468C-9039-CD97577E8029}" type="presOf" srcId="{875CE58A-9081-46A5-8062-68B7AAC493C1}" destId="{25CE4132-2BE2-4942-93B3-DAFF0C23A887}" srcOrd="0" destOrd="0" presId="urn:microsoft.com/office/officeart/2005/8/layout/radial1"/>
    <dgm:cxn modelId="{C0677146-28DD-4D43-9DAE-472D08EE3E57}" type="presOf" srcId="{FC47644D-6BD8-4279-9F15-852635BD9DA4}" destId="{F18036B2-E4FD-4679-9E0D-D3B6C0191340}" srcOrd="0" destOrd="0" presId="urn:microsoft.com/office/officeart/2005/8/layout/radial1"/>
    <dgm:cxn modelId="{AEE9114A-C24E-42E8-B7FF-856047C5298E}" srcId="{2AA0E7C0-B4C4-4590-B054-4A137E752BBF}" destId="{5AD48A02-E9AB-4A05-96AA-3BA2215836C9}" srcOrd="1" destOrd="0" parTransId="{835EA297-8F82-4533-BB0D-3422AFA10B8A}" sibTransId="{B0F6184A-0019-42A3-9456-D837CB93A8AD}"/>
    <dgm:cxn modelId="{90F2910D-C0BC-4130-AB33-D48CE77E7478}" srcId="{43FDB4D3-16CD-430D-A364-14CD8DF57DD9}" destId="{2AA0E7C0-B4C4-4590-B054-4A137E752BBF}" srcOrd="0" destOrd="0" parTransId="{C8B4180F-37DD-474D-B91B-29AF624ADE37}" sibTransId="{DE49974C-9820-4BB6-B292-499C4F620524}"/>
    <dgm:cxn modelId="{9B0AE9D8-008D-464D-85CF-60886946ECAA}" srcId="{2AA0E7C0-B4C4-4590-B054-4A137E752BBF}" destId="{08BFBB37-4484-451A-9C4B-FA1FED791849}" srcOrd="4" destOrd="0" parTransId="{CCE10504-2631-4E09-ABD8-E2CCF5E73B79}" sibTransId="{A1E5B7EF-8C32-4B5C-ABA8-8678A3D2C69F}"/>
    <dgm:cxn modelId="{39510F5A-FF8E-4609-AF3B-101F4967FF73}" type="presOf" srcId="{08BFBB37-4484-451A-9C4B-FA1FED791849}" destId="{3351F6FE-0F42-4D41-8014-279942C062B7}" srcOrd="0" destOrd="0" presId="urn:microsoft.com/office/officeart/2005/8/layout/radial1"/>
    <dgm:cxn modelId="{CBDB21E3-DF79-47A0-A4A6-31514E5628CC}" type="presOf" srcId="{2AA0E7C0-B4C4-4590-B054-4A137E752BBF}" destId="{C1D1BBA8-ABEF-4BBB-9490-8A0E0042FCD2}" srcOrd="0" destOrd="0" presId="urn:microsoft.com/office/officeart/2005/8/layout/radial1"/>
    <dgm:cxn modelId="{B2B76B3F-F1FB-44FD-8A84-1EB296203AB7}" type="presOf" srcId="{D7751CB4-4FD4-4CE0-83C6-F61AC3387C00}" destId="{E711FEE8-2640-44D4-90A3-BD7DB7B6A370}" srcOrd="0" destOrd="0" presId="urn:microsoft.com/office/officeart/2005/8/layout/radial1"/>
    <dgm:cxn modelId="{73D2AA89-4BE0-40C5-ABBA-AD2E4ADBCA58}" type="presOf" srcId="{5AD48A02-E9AB-4A05-96AA-3BA2215836C9}" destId="{C3349E20-0970-41D4-96D0-FC30E8CCD1F1}" srcOrd="0" destOrd="0" presId="urn:microsoft.com/office/officeart/2005/8/layout/radial1"/>
    <dgm:cxn modelId="{3E9F0614-9125-4C97-B643-59A11EF45BD3}" srcId="{2AA0E7C0-B4C4-4590-B054-4A137E752BBF}" destId="{064FC16C-7FF7-420E-AE65-68AB0B90AE99}" srcOrd="3" destOrd="0" parTransId="{59673D11-FC13-437B-ABF0-7F303B80F9B8}" sibTransId="{E6E0F7A3-6653-42B1-AC2B-248CBF32B6FF}"/>
    <dgm:cxn modelId="{2B809D4F-1ACE-4B59-A3BA-C9844505A091}" type="presOf" srcId="{59673D11-FC13-437B-ABF0-7F303B80F9B8}" destId="{0AD8D4A2-A192-4DC1-8BAE-0B4F46C07B5C}" srcOrd="0" destOrd="0" presId="urn:microsoft.com/office/officeart/2005/8/layout/radial1"/>
    <dgm:cxn modelId="{4C2A7DED-4A69-4E3A-B740-CE82AB58FE86}" type="presOf" srcId="{CCE10504-2631-4E09-ABD8-E2CCF5E73B79}" destId="{36D717F6-199E-4B42-8BFC-58D1D2BF5FC0}" srcOrd="0" destOrd="0" presId="urn:microsoft.com/office/officeart/2005/8/layout/radial1"/>
    <dgm:cxn modelId="{F98C67C4-9D7D-47D3-8707-D36E56454C8F}" srcId="{2AA0E7C0-B4C4-4590-B054-4A137E752BBF}" destId="{50A68E3B-FC80-46D3-9F9C-862FACD8F094}" srcOrd="0" destOrd="0" parTransId="{FC47644D-6BD8-4279-9F15-852635BD9DA4}" sibTransId="{70CEF9E5-C539-43CE-950C-6445D9CA43C1}"/>
    <dgm:cxn modelId="{6ABD646C-8662-433D-B45D-E216E879FF67}" type="presOf" srcId="{CCE10504-2631-4E09-ABD8-E2CCF5E73B79}" destId="{44072164-A51D-4AB0-8D6C-E9444B7AC196}" srcOrd="1" destOrd="0" presId="urn:microsoft.com/office/officeart/2005/8/layout/radial1"/>
    <dgm:cxn modelId="{A7FA179D-B3D8-4AA1-8820-3137720FF887}" type="presOf" srcId="{50A68E3B-FC80-46D3-9F9C-862FACD8F094}" destId="{F26A0704-22E4-464E-8876-036822C7F1A2}" srcOrd="0" destOrd="0" presId="urn:microsoft.com/office/officeart/2005/8/layout/radial1"/>
    <dgm:cxn modelId="{48CC6C8C-BAF1-426A-BC73-0520BF5820A1}" srcId="{2AA0E7C0-B4C4-4590-B054-4A137E752BBF}" destId="{875CE58A-9081-46A5-8062-68B7AAC493C1}" srcOrd="2" destOrd="0" parTransId="{D7751CB4-4FD4-4CE0-83C6-F61AC3387C00}" sibTransId="{7FC1B3B3-057D-45F4-94C9-A1652D3D8A60}"/>
    <dgm:cxn modelId="{40C97597-E0F3-490B-80F3-8AD03F9A4D4C}" type="presOf" srcId="{835EA297-8F82-4533-BB0D-3422AFA10B8A}" destId="{44D646D5-E1B4-4C54-9A34-DA98FC243962}" srcOrd="1" destOrd="0" presId="urn:microsoft.com/office/officeart/2005/8/layout/radial1"/>
    <dgm:cxn modelId="{3B3A8011-3571-4180-8074-FE44889C17E0}" type="presOf" srcId="{59673D11-FC13-437B-ABF0-7F303B80F9B8}" destId="{12A980FD-EFB2-449F-A598-36CBED1116D3}" srcOrd="1" destOrd="0" presId="urn:microsoft.com/office/officeart/2005/8/layout/radial1"/>
    <dgm:cxn modelId="{B8461D7F-9918-4B48-8D54-7CF02B43E102}" type="presOf" srcId="{FC47644D-6BD8-4279-9F15-852635BD9DA4}" destId="{CFAC3CAC-78A8-4AA3-BB05-13611703C427}" srcOrd="1" destOrd="0" presId="urn:microsoft.com/office/officeart/2005/8/layout/radial1"/>
    <dgm:cxn modelId="{CB10F8B4-F34C-4430-B1AE-65290F0A39D1}" type="presParOf" srcId="{D2892191-D48E-41AB-A658-1B28945F8319}" destId="{C1D1BBA8-ABEF-4BBB-9490-8A0E0042FCD2}" srcOrd="0" destOrd="0" presId="urn:microsoft.com/office/officeart/2005/8/layout/radial1"/>
    <dgm:cxn modelId="{C3CAAEB4-5D17-475C-8976-62BAE67BE684}" type="presParOf" srcId="{D2892191-D48E-41AB-A658-1B28945F8319}" destId="{F18036B2-E4FD-4679-9E0D-D3B6C0191340}" srcOrd="1" destOrd="0" presId="urn:microsoft.com/office/officeart/2005/8/layout/radial1"/>
    <dgm:cxn modelId="{327B087E-E3A2-4BF8-B6F1-9E8EF57C2FC4}" type="presParOf" srcId="{F18036B2-E4FD-4679-9E0D-D3B6C0191340}" destId="{CFAC3CAC-78A8-4AA3-BB05-13611703C427}" srcOrd="0" destOrd="0" presId="urn:microsoft.com/office/officeart/2005/8/layout/radial1"/>
    <dgm:cxn modelId="{7C6DC9E9-FC2F-4794-A26F-BB6404DFEF05}" type="presParOf" srcId="{D2892191-D48E-41AB-A658-1B28945F8319}" destId="{F26A0704-22E4-464E-8876-036822C7F1A2}" srcOrd="2" destOrd="0" presId="urn:microsoft.com/office/officeart/2005/8/layout/radial1"/>
    <dgm:cxn modelId="{AC9ECCBD-A827-4496-8E5B-01ED0D03C053}" type="presParOf" srcId="{D2892191-D48E-41AB-A658-1B28945F8319}" destId="{EB8A1CF0-5388-4C55-BDD7-FA6A1D858E69}" srcOrd="3" destOrd="0" presId="urn:microsoft.com/office/officeart/2005/8/layout/radial1"/>
    <dgm:cxn modelId="{62A8362D-4B14-46CD-B5C3-5E4BD49BD326}" type="presParOf" srcId="{EB8A1CF0-5388-4C55-BDD7-FA6A1D858E69}" destId="{44D646D5-E1B4-4C54-9A34-DA98FC243962}" srcOrd="0" destOrd="0" presId="urn:microsoft.com/office/officeart/2005/8/layout/radial1"/>
    <dgm:cxn modelId="{C817AAC9-A7AC-48AE-8BBD-2382481DF2CB}" type="presParOf" srcId="{D2892191-D48E-41AB-A658-1B28945F8319}" destId="{C3349E20-0970-41D4-96D0-FC30E8CCD1F1}" srcOrd="4" destOrd="0" presId="urn:microsoft.com/office/officeart/2005/8/layout/radial1"/>
    <dgm:cxn modelId="{DA66100C-B99E-4519-96FE-73C5EA31E903}" type="presParOf" srcId="{D2892191-D48E-41AB-A658-1B28945F8319}" destId="{E711FEE8-2640-44D4-90A3-BD7DB7B6A370}" srcOrd="5" destOrd="0" presId="urn:microsoft.com/office/officeart/2005/8/layout/radial1"/>
    <dgm:cxn modelId="{58D19A71-EDC0-44B7-ACC4-0C4FEAF35D61}" type="presParOf" srcId="{E711FEE8-2640-44D4-90A3-BD7DB7B6A370}" destId="{12FF4BBC-FE1C-49E0-80AA-6283483ECD1D}" srcOrd="0" destOrd="0" presId="urn:microsoft.com/office/officeart/2005/8/layout/radial1"/>
    <dgm:cxn modelId="{F9275BC8-4476-443F-A716-1833F80EF274}" type="presParOf" srcId="{D2892191-D48E-41AB-A658-1B28945F8319}" destId="{25CE4132-2BE2-4942-93B3-DAFF0C23A887}" srcOrd="6" destOrd="0" presId="urn:microsoft.com/office/officeart/2005/8/layout/radial1"/>
    <dgm:cxn modelId="{6D4BCBBD-C956-458E-917C-0E752283EAF3}" type="presParOf" srcId="{D2892191-D48E-41AB-A658-1B28945F8319}" destId="{0AD8D4A2-A192-4DC1-8BAE-0B4F46C07B5C}" srcOrd="7" destOrd="0" presId="urn:microsoft.com/office/officeart/2005/8/layout/radial1"/>
    <dgm:cxn modelId="{3C28D7E3-A7D4-417B-8181-E0442C10ADE6}" type="presParOf" srcId="{0AD8D4A2-A192-4DC1-8BAE-0B4F46C07B5C}" destId="{12A980FD-EFB2-449F-A598-36CBED1116D3}" srcOrd="0" destOrd="0" presId="urn:microsoft.com/office/officeart/2005/8/layout/radial1"/>
    <dgm:cxn modelId="{BA4C4635-2F76-4D6D-95C8-C873AA360736}" type="presParOf" srcId="{D2892191-D48E-41AB-A658-1B28945F8319}" destId="{B42585B3-17E5-424D-8AAC-4350DBEA23C9}" srcOrd="8" destOrd="0" presId="urn:microsoft.com/office/officeart/2005/8/layout/radial1"/>
    <dgm:cxn modelId="{783AB4B2-F000-4937-B101-258F3ED3392F}" type="presParOf" srcId="{D2892191-D48E-41AB-A658-1B28945F8319}" destId="{36D717F6-199E-4B42-8BFC-58D1D2BF5FC0}" srcOrd="9" destOrd="0" presId="urn:microsoft.com/office/officeart/2005/8/layout/radial1"/>
    <dgm:cxn modelId="{9440BBC1-B898-407E-A82B-C4E607B668B7}" type="presParOf" srcId="{36D717F6-199E-4B42-8BFC-58D1D2BF5FC0}" destId="{44072164-A51D-4AB0-8D6C-E9444B7AC196}" srcOrd="0" destOrd="0" presId="urn:microsoft.com/office/officeart/2005/8/layout/radial1"/>
    <dgm:cxn modelId="{28795767-4377-4541-8759-336C119FC5B8}" type="presParOf" srcId="{D2892191-D48E-41AB-A658-1B28945F8319}" destId="{3351F6FE-0F42-4D41-8014-279942C062B7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8C9532-CDF1-4675-AFA6-D50534D9C6B6}" type="doc">
      <dgm:prSet loTypeId="urn:microsoft.com/office/officeart/2005/8/layout/matrix1" loCatId="matrix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08FCE57-E679-4AF4-A926-E27E2124AEA0}">
      <dgm:prSet custT="1"/>
      <dgm:spPr/>
      <dgm:t>
        <a:bodyPr/>
        <a:lstStyle/>
        <a:p>
          <a:pPr rtl="0"/>
          <a:r>
            <a:rPr lang="en-US" sz="2400" dirty="0" smtClean="0">
              <a:latin typeface="Book Antiqua" pitchFamily="18" charset="0"/>
            </a:rPr>
            <a:t>Shadows</a:t>
          </a:r>
          <a:endParaRPr lang="en-US" sz="2400" dirty="0">
            <a:latin typeface="Book Antiqua" pitchFamily="18" charset="0"/>
          </a:endParaRPr>
        </a:p>
      </dgm:t>
    </dgm:pt>
    <dgm:pt modelId="{5928930A-4D19-4186-9E80-969C58729297}" type="parTrans" cxnId="{BEE1362C-2908-42DC-B8FC-F52644D4EF37}">
      <dgm:prSet/>
      <dgm:spPr/>
      <dgm:t>
        <a:bodyPr/>
        <a:lstStyle/>
        <a:p>
          <a:endParaRPr lang="en-US" sz="2400">
            <a:latin typeface="Book Antiqua" pitchFamily="18" charset="0"/>
          </a:endParaRPr>
        </a:p>
      </dgm:t>
    </dgm:pt>
    <dgm:pt modelId="{022678A1-0D3E-47AC-94E4-56A681A4F561}" type="sibTrans" cxnId="{BEE1362C-2908-42DC-B8FC-F52644D4EF37}">
      <dgm:prSet/>
      <dgm:spPr/>
      <dgm:t>
        <a:bodyPr/>
        <a:lstStyle/>
        <a:p>
          <a:endParaRPr lang="en-US" sz="2400">
            <a:latin typeface="Book Antiqua" pitchFamily="18" charset="0"/>
          </a:endParaRPr>
        </a:p>
      </dgm:t>
    </dgm:pt>
    <dgm:pt modelId="{8D8E5513-3E09-4D64-B5C2-BFDB7FED3118}">
      <dgm:prSet custT="1"/>
      <dgm:spPr/>
      <dgm:t>
        <a:bodyPr/>
        <a:lstStyle/>
        <a:p>
          <a:pPr rtl="0"/>
          <a:r>
            <a:rPr lang="en-US" sz="2400" dirty="0" smtClean="0">
              <a:latin typeface="Book Antiqua" pitchFamily="18" charset="0"/>
            </a:rPr>
            <a:t>Importance in image</a:t>
          </a:r>
          <a:endParaRPr lang="en-US" sz="2400" dirty="0">
            <a:latin typeface="Book Antiqua" pitchFamily="18" charset="0"/>
          </a:endParaRPr>
        </a:p>
      </dgm:t>
    </dgm:pt>
    <dgm:pt modelId="{9867C27E-19E7-48CB-BB1B-933293EBFBA0}" type="parTrans" cxnId="{D86A85F3-057E-4DFB-8DB5-8662065E1F2B}">
      <dgm:prSet/>
      <dgm:spPr/>
      <dgm:t>
        <a:bodyPr/>
        <a:lstStyle/>
        <a:p>
          <a:endParaRPr lang="en-US" sz="2400">
            <a:latin typeface="Book Antiqua" pitchFamily="18" charset="0"/>
          </a:endParaRPr>
        </a:p>
      </dgm:t>
    </dgm:pt>
    <dgm:pt modelId="{B2609E6C-C375-41C4-A55E-95D9AB9452AC}" type="sibTrans" cxnId="{D86A85F3-057E-4DFB-8DB5-8662065E1F2B}">
      <dgm:prSet/>
      <dgm:spPr/>
      <dgm:t>
        <a:bodyPr/>
        <a:lstStyle/>
        <a:p>
          <a:endParaRPr lang="en-US" sz="2400">
            <a:latin typeface="Book Antiqua" pitchFamily="18" charset="0"/>
          </a:endParaRPr>
        </a:p>
      </dgm:t>
    </dgm:pt>
    <dgm:pt modelId="{7AD81785-A37E-4C83-A3F7-3D6E61457377}">
      <dgm:prSet custT="1"/>
      <dgm:spPr/>
      <dgm:t>
        <a:bodyPr/>
        <a:lstStyle/>
        <a:p>
          <a:pPr rtl="0"/>
          <a:r>
            <a:rPr lang="en-US" sz="2400" dirty="0" smtClean="0">
              <a:latin typeface="Book Antiqua" pitchFamily="18" charset="0"/>
            </a:rPr>
            <a:t>Useful</a:t>
          </a:r>
          <a:r>
            <a:rPr lang="en-US" sz="2400" baseline="0" dirty="0" smtClean="0">
              <a:latin typeface="Book Antiqua" pitchFamily="18" charset="0"/>
            </a:rPr>
            <a:t> and troublesome</a:t>
          </a:r>
          <a:endParaRPr lang="en-US" sz="2400" dirty="0">
            <a:latin typeface="Book Antiqua" pitchFamily="18" charset="0"/>
          </a:endParaRPr>
        </a:p>
      </dgm:t>
    </dgm:pt>
    <dgm:pt modelId="{2E69452B-1E28-4FAE-921D-0E4404F247AA}" type="parTrans" cxnId="{CBFDC1AB-F11E-49EC-B354-EB413F401F24}">
      <dgm:prSet/>
      <dgm:spPr/>
      <dgm:t>
        <a:bodyPr/>
        <a:lstStyle/>
        <a:p>
          <a:endParaRPr lang="en-US" sz="2400">
            <a:latin typeface="Book Antiqua" pitchFamily="18" charset="0"/>
          </a:endParaRPr>
        </a:p>
      </dgm:t>
    </dgm:pt>
    <dgm:pt modelId="{2603B12E-A0B3-4ED9-919A-631B3122471B}" type="sibTrans" cxnId="{CBFDC1AB-F11E-49EC-B354-EB413F401F24}">
      <dgm:prSet/>
      <dgm:spPr/>
      <dgm:t>
        <a:bodyPr/>
        <a:lstStyle/>
        <a:p>
          <a:endParaRPr lang="en-US" sz="2400">
            <a:latin typeface="Book Antiqua" pitchFamily="18" charset="0"/>
          </a:endParaRPr>
        </a:p>
      </dgm:t>
    </dgm:pt>
    <dgm:pt modelId="{6E973639-B023-432E-8681-61713742E3E4}">
      <dgm:prSet custT="1"/>
      <dgm:spPr/>
      <dgm:t>
        <a:bodyPr/>
        <a:lstStyle/>
        <a:p>
          <a:pPr rtl="0"/>
          <a:r>
            <a:rPr lang="en-US" sz="2400" dirty="0" smtClean="0">
              <a:latin typeface="Book Antiqua" pitchFamily="18" charset="0"/>
            </a:rPr>
            <a:t>  Detection is challenging</a:t>
          </a:r>
          <a:endParaRPr lang="en-US" sz="2400" dirty="0">
            <a:latin typeface="Book Antiqua" pitchFamily="18" charset="0"/>
          </a:endParaRPr>
        </a:p>
      </dgm:t>
    </dgm:pt>
    <dgm:pt modelId="{CADEC051-9763-4F09-B0E0-E33AF545AF6D}" type="parTrans" cxnId="{3E3B268E-E318-4D04-8D8A-13537332D6E0}">
      <dgm:prSet/>
      <dgm:spPr/>
      <dgm:t>
        <a:bodyPr/>
        <a:lstStyle/>
        <a:p>
          <a:endParaRPr lang="en-US"/>
        </a:p>
      </dgm:t>
    </dgm:pt>
    <dgm:pt modelId="{9C37B3FA-DDBC-469C-B815-33A5A94C2787}" type="sibTrans" cxnId="{3E3B268E-E318-4D04-8D8A-13537332D6E0}">
      <dgm:prSet/>
      <dgm:spPr/>
      <dgm:t>
        <a:bodyPr/>
        <a:lstStyle/>
        <a:p>
          <a:endParaRPr lang="en-US"/>
        </a:p>
      </dgm:t>
    </dgm:pt>
    <dgm:pt modelId="{3DD74CDD-27D3-4B78-985E-E0C10E2D7022}">
      <dgm:prSet custT="1"/>
      <dgm:spPr/>
      <dgm:t>
        <a:bodyPr/>
        <a:lstStyle/>
        <a:p>
          <a:r>
            <a:rPr lang="en-US" sz="2400" dirty="0" smtClean="0">
              <a:latin typeface="Book Antiqua" pitchFamily="18" charset="0"/>
            </a:rPr>
            <a:t>Applications</a:t>
          </a:r>
          <a:endParaRPr lang="en-US" sz="2400" dirty="0">
            <a:latin typeface="Book Antiqua" pitchFamily="18" charset="0"/>
          </a:endParaRPr>
        </a:p>
      </dgm:t>
    </dgm:pt>
    <dgm:pt modelId="{8FC25B07-385D-4A14-9706-8833FFF28F62}" type="parTrans" cxnId="{AD4D9186-5A7E-4909-B48E-BCB98FD9DDA8}">
      <dgm:prSet/>
      <dgm:spPr/>
      <dgm:t>
        <a:bodyPr/>
        <a:lstStyle/>
        <a:p>
          <a:endParaRPr lang="en-US"/>
        </a:p>
      </dgm:t>
    </dgm:pt>
    <dgm:pt modelId="{80CD778D-943F-4E13-A1A7-8A9A6D38690E}" type="sibTrans" cxnId="{AD4D9186-5A7E-4909-B48E-BCB98FD9DDA8}">
      <dgm:prSet/>
      <dgm:spPr/>
      <dgm:t>
        <a:bodyPr/>
        <a:lstStyle/>
        <a:p>
          <a:endParaRPr lang="en-US"/>
        </a:p>
      </dgm:t>
    </dgm:pt>
    <dgm:pt modelId="{982BB730-04B2-4AE4-BDD1-8C004E0E8032}" type="pres">
      <dgm:prSet presAssocID="{6E8C9532-CDF1-4675-AFA6-D50534D9C6B6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C5C5C8-B59F-4575-889F-3D9CC741256B}" type="pres">
      <dgm:prSet presAssocID="{6E8C9532-CDF1-4675-AFA6-D50534D9C6B6}" presName="matrix" presStyleCnt="0"/>
      <dgm:spPr/>
    </dgm:pt>
    <dgm:pt modelId="{8CA97D6C-C73C-4C5D-BA9F-E743DB299136}" type="pres">
      <dgm:prSet presAssocID="{6E8C9532-CDF1-4675-AFA6-D50534D9C6B6}" presName="tile1" presStyleLbl="node1" presStyleIdx="0" presStyleCnt="4" custScaleY="108891" custLinFactNeighborY="4471"/>
      <dgm:spPr/>
      <dgm:t>
        <a:bodyPr/>
        <a:lstStyle/>
        <a:p>
          <a:endParaRPr lang="en-US"/>
        </a:p>
      </dgm:t>
    </dgm:pt>
    <dgm:pt modelId="{CC88E0CD-65F3-41A0-ACD0-270A49D7F946}" type="pres">
      <dgm:prSet presAssocID="{6E8C9532-CDF1-4675-AFA6-D50534D9C6B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A48091-3F68-4D52-BB95-0BD1E94AB304}" type="pres">
      <dgm:prSet presAssocID="{6E8C9532-CDF1-4675-AFA6-D50534D9C6B6}" presName="tile2" presStyleLbl="node1" presStyleIdx="1" presStyleCnt="4" custScaleY="99889" custLinFactNeighborY="83"/>
      <dgm:spPr/>
      <dgm:t>
        <a:bodyPr/>
        <a:lstStyle/>
        <a:p>
          <a:endParaRPr lang="en-US"/>
        </a:p>
      </dgm:t>
    </dgm:pt>
    <dgm:pt modelId="{EB7ADAD1-6BA5-496A-BC1D-0AF9128FE6BD}" type="pres">
      <dgm:prSet presAssocID="{6E8C9532-CDF1-4675-AFA6-D50534D9C6B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EF97B-A724-418B-A64B-25B4952DD03C}" type="pres">
      <dgm:prSet presAssocID="{6E8C9532-CDF1-4675-AFA6-D50534D9C6B6}" presName="tile3" presStyleLbl="node1" presStyleIdx="2" presStyleCnt="4" custLinFactNeighborY="4472"/>
      <dgm:spPr/>
      <dgm:t>
        <a:bodyPr/>
        <a:lstStyle/>
        <a:p>
          <a:endParaRPr lang="en-US"/>
        </a:p>
      </dgm:t>
    </dgm:pt>
    <dgm:pt modelId="{CA9ED37C-58D7-40ED-9840-98E0A6027C47}" type="pres">
      <dgm:prSet presAssocID="{6E8C9532-CDF1-4675-AFA6-D50534D9C6B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A0CCB3-E478-467F-B742-D6CA7E9466E3}" type="pres">
      <dgm:prSet presAssocID="{6E8C9532-CDF1-4675-AFA6-D50534D9C6B6}" presName="tile4" presStyleLbl="node1" presStyleIdx="3" presStyleCnt="4" custScaleX="102353" custScaleY="95555" custLinFactNeighborX="3502"/>
      <dgm:spPr/>
      <dgm:t>
        <a:bodyPr/>
        <a:lstStyle/>
        <a:p>
          <a:endParaRPr lang="en-US"/>
        </a:p>
      </dgm:t>
    </dgm:pt>
    <dgm:pt modelId="{AA9E1ADE-AF6F-4F05-BDBE-F3F42104F15C}" type="pres">
      <dgm:prSet presAssocID="{6E8C9532-CDF1-4675-AFA6-D50534D9C6B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88D120-E998-45C7-91DF-91DBAF526586}" type="pres">
      <dgm:prSet presAssocID="{6E8C9532-CDF1-4675-AFA6-D50534D9C6B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4877C872-4F4A-4722-9983-8C72D194AAEC}" type="presOf" srcId="{8D8E5513-3E09-4D64-B5C2-BFDB7FED3118}" destId="{8CA97D6C-C73C-4C5D-BA9F-E743DB299136}" srcOrd="0" destOrd="0" presId="urn:microsoft.com/office/officeart/2005/8/layout/matrix1"/>
    <dgm:cxn modelId="{BEE1362C-2908-42DC-B8FC-F52644D4EF37}" srcId="{6E8C9532-CDF1-4675-AFA6-D50534D9C6B6}" destId="{608FCE57-E679-4AF4-A926-E27E2124AEA0}" srcOrd="0" destOrd="0" parTransId="{5928930A-4D19-4186-9E80-969C58729297}" sibTransId="{022678A1-0D3E-47AC-94E4-56A681A4F561}"/>
    <dgm:cxn modelId="{F3C91C52-DB43-417A-811F-7E0492F80754}" type="presOf" srcId="{7AD81785-A37E-4C83-A3F7-3D6E61457377}" destId="{EB7ADAD1-6BA5-496A-BC1D-0AF9128FE6BD}" srcOrd="1" destOrd="0" presId="urn:microsoft.com/office/officeart/2005/8/layout/matrix1"/>
    <dgm:cxn modelId="{0CC44B71-6E7E-44D9-B371-E7EC034AACEE}" type="presOf" srcId="{6E8C9532-CDF1-4675-AFA6-D50534D9C6B6}" destId="{982BB730-04B2-4AE4-BDD1-8C004E0E8032}" srcOrd="0" destOrd="0" presId="urn:microsoft.com/office/officeart/2005/8/layout/matrix1"/>
    <dgm:cxn modelId="{D86A85F3-057E-4DFB-8DB5-8662065E1F2B}" srcId="{608FCE57-E679-4AF4-A926-E27E2124AEA0}" destId="{8D8E5513-3E09-4D64-B5C2-BFDB7FED3118}" srcOrd="0" destOrd="0" parTransId="{9867C27E-19E7-48CB-BB1B-933293EBFBA0}" sibTransId="{B2609E6C-C375-41C4-A55E-95D9AB9452AC}"/>
    <dgm:cxn modelId="{2AAA7C53-583D-4713-B9B5-1A0B9C5E2BC0}" type="presOf" srcId="{3DD74CDD-27D3-4B78-985E-E0C10E2D7022}" destId="{76A0CCB3-E478-467F-B742-D6CA7E9466E3}" srcOrd="0" destOrd="0" presId="urn:microsoft.com/office/officeart/2005/8/layout/matrix1"/>
    <dgm:cxn modelId="{AD4D9186-5A7E-4909-B48E-BCB98FD9DDA8}" srcId="{608FCE57-E679-4AF4-A926-E27E2124AEA0}" destId="{3DD74CDD-27D3-4B78-985E-E0C10E2D7022}" srcOrd="3" destOrd="0" parTransId="{8FC25B07-385D-4A14-9706-8833FFF28F62}" sibTransId="{80CD778D-943F-4E13-A1A7-8A9A6D38690E}"/>
    <dgm:cxn modelId="{6538AD30-98D2-4CBA-896D-1525650DFB4C}" type="presOf" srcId="{3DD74CDD-27D3-4B78-985E-E0C10E2D7022}" destId="{AA9E1ADE-AF6F-4F05-BDBE-F3F42104F15C}" srcOrd="1" destOrd="0" presId="urn:microsoft.com/office/officeart/2005/8/layout/matrix1"/>
    <dgm:cxn modelId="{3E3B268E-E318-4D04-8D8A-13537332D6E0}" srcId="{608FCE57-E679-4AF4-A926-E27E2124AEA0}" destId="{6E973639-B023-432E-8681-61713742E3E4}" srcOrd="2" destOrd="0" parTransId="{CADEC051-9763-4F09-B0E0-E33AF545AF6D}" sibTransId="{9C37B3FA-DDBC-469C-B815-33A5A94C2787}"/>
    <dgm:cxn modelId="{416D8678-8827-4700-BF97-F7C943FCE2C4}" type="presOf" srcId="{6E973639-B023-432E-8681-61713742E3E4}" destId="{CA9ED37C-58D7-40ED-9840-98E0A6027C47}" srcOrd="1" destOrd="0" presId="urn:microsoft.com/office/officeart/2005/8/layout/matrix1"/>
    <dgm:cxn modelId="{AF95AB8D-8C88-443C-B8C1-53DF9982B74B}" type="presOf" srcId="{8D8E5513-3E09-4D64-B5C2-BFDB7FED3118}" destId="{CC88E0CD-65F3-41A0-ACD0-270A49D7F946}" srcOrd="1" destOrd="0" presId="urn:microsoft.com/office/officeart/2005/8/layout/matrix1"/>
    <dgm:cxn modelId="{23221C64-1239-4D64-9BD3-152598AAD21B}" type="presOf" srcId="{7AD81785-A37E-4C83-A3F7-3D6E61457377}" destId="{AAA48091-3F68-4D52-BB95-0BD1E94AB304}" srcOrd="0" destOrd="0" presId="urn:microsoft.com/office/officeart/2005/8/layout/matrix1"/>
    <dgm:cxn modelId="{CBFDC1AB-F11E-49EC-B354-EB413F401F24}" srcId="{608FCE57-E679-4AF4-A926-E27E2124AEA0}" destId="{7AD81785-A37E-4C83-A3F7-3D6E61457377}" srcOrd="1" destOrd="0" parTransId="{2E69452B-1E28-4FAE-921D-0E4404F247AA}" sibTransId="{2603B12E-A0B3-4ED9-919A-631B3122471B}"/>
    <dgm:cxn modelId="{405B8D24-25AA-4DF8-B8B4-0C5B1985AB68}" type="presOf" srcId="{608FCE57-E679-4AF4-A926-E27E2124AEA0}" destId="{0C88D120-E998-45C7-91DF-91DBAF526586}" srcOrd="0" destOrd="0" presId="urn:microsoft.com/office/officeart/2005/8/layout/matrix1"/>
    <dgm:cxn modelId="{A9ECBD09-EC3A-486D-B06E-305C6B8E4E8E}" type="presOf" srcId="{6E973639-B023-432E-8681-61713742E3E4}" destId="{7DBEF97B-A724-418B-A64B-25B4952DD03C}" srcOrd="0" destOrd="0" presId="urn:microsoft.com/office/officeart/2005/8/layout/matrix1"/>
    <dgm:cxn modelId="{004D277A-345E-4498-A437-5E5F5CEB2867}" type="presParOf" srcId="{982BB730-04B2-4AE4-BDD1-8C004E0E8032}" destId="{9CC5C5C8-B59F-4575-889F-3D9CC741256B}" srcOrd="0" destOrd="0" presId="urn:microsoft.com/office/officeart/2005/8/layout/matrix1"/>
    <dgm:cxn modelId="{221A843C-D6B2-4CA9-8AB9-4D945F077ADD}" type="presParOf" srcId="{9CC5C5C8-B59F-4575-889F-3D9CC741256B}" destId="{8CA97D6C-C73C-4C5D-BA9F-E743DB299136}" srcOrd="0" destOrd="0" presId="urn:microsoft.com/office/officeart/2005/8/layout/matrix1"/>
    <dgm:cxn modelId="{D3CD8A05-8606-4990-9CD4-29DD0FF0C220}" type="presParOf" srcId="{9CC5C5C8-B59F-4575-889F-3D9CC741256B}" destId="{CC88E0CD-65F3-41A0-ACD0-270A49D7F946}" srcOrd="1" destOrd="0" presId="urn:microsoft.com/office/officeart/2005/8/layout/matrix1"/>
    <dgm:cxn modelId="{32167668-2D04-4E57-86B2-AA0820F94489}" type="presParOf" srcId="{9CC5C5C8-B59F-4575-889F-3D9CC741256B}" destId="{AAA48091-3F68-4D52-BB95-0BD1E94AB304}" srcOrd="2" destOrd="0" presId="urn:microsoft.com/office/officeart/2005/8/layout/matrix1"/>
    <dgm:cxn modelId="{84F1A04D-1C66-4445-9CFC-25BBBDFF0B1C}" type="presParOf" srcId="{9CC5C5C8-B59F-4575-889F-3D9CC741256B}" destId="{EB7ADAD1-6BA5-496A-BC1D-0AF9128FE6BD}" srcOrd="3" destOrd="0" presId="urn:microsoft.com/office/officeart/2005/8/layout/matrix1"/>
    <dgm:cxn modelId="{DBC74DBE-B770-4D04-843B-597F1E2F50B3}" type="presParOf" srcId="{9CC5C5C8-B59F-4575-889F-3D9CC741256B}" destId="{7DBEF97B-A724-418B-A64B-25B4952DD03C}" srcOrd="4" destOrd="0" presId="urn:microsoft.com/office/officeart/2005/8/layout/matrix1"/>
    <dgm:cxn modelId="{D47E8406-CFD4-4797-A7E1-A4EFC7405FF0}" type="presParOf" srcId="{9CC5C5C8-B59F-4575-889F-3D9CC741256B}" destId="{CA9ED37C-58D7-40ED-9840-98E0A6027C47}" srcOrd="5" destOrd="0" presId="urn:microsoft.com/office/officeart/2005/8/layout/matrix1"/>
    <dgm:cxn modelId="{6AC52CF8-F5BA-468A-B98C-33BA9AFB1464}" type="presParOf" srcId="{9CC5C5C8-B59F-4575-889F-3D9CC741256B}" destId="{76A0CCB3-E478-467F-B742-D6CA7E9466E3}" srcOrd="6" destOrd="0" presId="urn:microsoft.com/office/officeart/2005/8/layout/matrix1"/>
    <dgm:cxn modelId="{D5B08C6F-9B66-40B1-B32F-AB036ADA9574}" type="presParOf" srcId="{9CC5C5C8-B59F-4575-889F-3D9CC741256B}" destId="{AA9E1ADE-AF6F-4F05-BDBE-F3F42104F15C}" srcOrd="7" destOrd="0" presId="urn:microsoft.com/office/officeart/2005/8/layout/matrix1"/>
    <dgm:cxn modelId="{98C19014-5BF9-4E30-A989-5E85D5119D36}" type="presParOf" srcId="{982BB730-04B2-4AE4-BDD1-8C004E0E8032}" destId="{0C88D120-E998-45C7-91DF-91DBAF52658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F6BEF1-8294-4D2A-9814-0D298E66E701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F0A4F1A7-03D7-44DC-97CB-466032D12E5D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Implement  shadow    detection</a:t>
          </a:r>
          <a:endParaRPr lang="en-US" dirty="0"/>
        </a:p>
      </dgm:t>
    </dgm:pt>
    <dgm:pt modelId="{4DA9682B-95BE-4957-97FF-61BFB1CB6B16}" type="parTrans" cxnId="{F907C9EE-FE04-4876-8FF9-C6693103C6A6}">
      <dgm:prSet/>
      <dgm:spPr/>
      <dgm:t>
        <a:bodyPr/>
        <a:lstStyle/>
        <a:p>
          <a:endParaRPr lang="en-US"/>
        </a:p>
      </dgm:t>
    </dgm:pt>
    <dgm:pt modelId="{8ADE5528-A2E2-4D4A-9C03-D04C1B3D3703}" type="sibTrans" cxnId="{F907C9EE-FE04-4876-8FF9-C6693103C6A6}">
      <dgm:prSet/>
      <dgm:spPr/>
      <dgm:t>
        <a:bodyPr/>
        <a:lstStyle/>
        <a:p>
          <a:endParaRPr lang="en-US"/>
        </a:p>
      </dgm:t>
    </dgm:pt>
    <dgm:pt modelId="{3FE9A7D1-FC98-4552-9671-3B130765CD76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dirty="0" smtClean="0"/>
            <a:t>Deduce time   from a gnomon</a:t>
          </a:r>
          <a:endParaRPr lang="en-US" dirty="0"/>
        </a:p>
      </dgm:t>
    </dgm:pt>
    <dgm:pt modelId="{9CF132B7-EA9E-40AE-8984-121C2964A715}" type="parTrans" cxnId="{64D2BB5C-336D-4449-96EE-88084E27FDCB}">
      <dgm:prSet/>
      <dgm:spPr/>
      <dgm:t>
        <a:bodyPr/>
        <a:lstStyle/>
        <a:p>
          <a:endParaRPr lang="en-US"/>
        </a:p>
      </dgm:t>
    </dgm:pt>
    <dgm:pt modelId="{051CF70F-DBB5-4AEF-8643-3B85AD6CABE5}" type="sibTrans" cxnId="{64D2BB5C-336D-4449-96EE-88084E27FDCB}">
      <dgm:prSet/>
      <dgm:spPr/>
      <dgm:t>
        <a:bodyPr/>
        <a:lstStyle/>
        <a:p>
          <a:endParaRPr lang="en-US"/>
        </a:p>
      </dgm:t>
    </dgm:pt>
    <dgm:pt modelId="{3D992497-281C-4CCD-9CE9-9C322300227D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Detect latitude from artificial images</a:t>
          </a:r>
          <a:endParaRPr lang="en-US" dirty="0"/>
        </a:p>
      </dgm:t>
    </dgm:pt>
    <dgm:pt modelId="{1264B19B-34ED-4861-A06A-C43FD78C9E87}" type="parTrans" cxnId="{2680F6E3-90CC-4279-8B5E-B02976BD3897}">
      <dgm:prSet/>
      <dgm:spPr/>
      <dgm:t>
        <a:bodyPr/>
        <a:lstStyle/>
        <a:p>
          <a:endParaRPr lang="en-US"/>
        </a:p>
      </dgm:t>
    </dgm:pt>
    <dgm:pt modelId="{6BB88F1A-3972-40D3-BC47-64F925DD41D8}" type="sibTrans" cxnId="{2680F6E3-90CC-4279-8B5E-B02976BD3897}">
      <dgm:prSet/>
      <dgm:spPr/>
      <dgm:t>
        <a:bodyPr/>
        <a:lstStyle/>
        <a:p>
          <a:endParaRPr lang="en-US"/>
        </a:p>
      </dgm:t>
    </dgm:pt>
    <dgm:pt modelId="{FAC26BF3-7679-4A1D-86A6-4D0B0BBA13A8}" type="pres">
      <dgm:prSet presAssocID="{66F6BEF1-8294-4D2A-9814-0D298E66E701}" presName="Name0" presStyleCnt="0">
        <dgm:presLayoutVars>
          <dgm:dir/>
          <dgm:animLvl val="lvl"/>
          <dgm:resizeHandles val="exact"/>
        </dgm:presLayoutVars>
      </dgm:prSet>
      <dgm:spPr/>
    </dgm:pt>
    <dgm:pt modelId="{BA7110EB-6B50-4BEC-8B32-A45DDD253EAE}" type="pres">
      <dgm:prSet presAssocID="{66F6BEF1-8294-4D2A-9814-0D298E66E701}" presName="dummy" presStyleCnt="0"/>
      <dgm:spPr/>
    </dgm:pt>
    <dgm:pt modelId="{C59E8DEC-27C0-46F4-90FE-759FC3DC2997}" type="pres">
      <dgm:prSet presAssocID="{66F6BEF1-8294-4D2A-9814-0D298E66E701}" presName="linH" presStyleCnt="0"/>
      <dgm:spPr/>
    </dgm:pt>
    <dgm:pt modelId="{90C0A7C9-37A4-4727-B95E-395A8905FE10}" type="pres">
      <dgm:prSet presAssocID="{66F6BEF1-8294-4D2A-9814-0D298E66E701}" presName="padding1" presStyleCnt="0"/>
      <dgm:spPr/>
    </dgm:pt>
    <dgm:pt modelId="{EEE92943-08D3-4A6B-B779-0EB7E0AFE060}" type="pres">
      <dgm:prSet presAssocID="{F0A4F1A7-03D7-44DC-97CB-466032D12E5D}" presName="linV" presStyleCnt="0"/>
      <dgm:spPr/>
    </dgm:pt>
    <dgm:pt modelId="{0B50B0F5-1AA1-4340-BD09-0C89943BC89C}" type="pres">
      <dgm:prSet presAssocID="{F0A4F1A7-03D7-44DC-97CB-466032D12E5D}" presName="spVertical1" presStyleCnt="0"/>
      <dgm:spPr/>
    </dgm:pt>
    <dgm:pt modelId="{9361A61A-A81D-4E23-9A5A-8CB464594BC0}" type="pres">
      <dgm:prSet presAssocID="{F0A4F1A7-03D7-44DC-97CB-466032D12E5D}" presName="parTx" presStyleLbl="revTx" presStyleIdx="0" presStyleCnt="3" custScaleX="101987" custScaleY="82196" custLinFactNeighborX="1349" custLinFactNeighborY="178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D626E2-39AC-4C9A-A2F6-E23560CDD276}" type="pres">
      <dgm:prSet presAssocID="{F0A4F1A7-03D7-44DC-97CB-466032D12E5D}" presName="spVertical2" presStyleCnt="0"/>
      <dgm:spPr/>
    </dgm:pt>
    <dgm:pt modelId="{0D53C3AF-F721-4FB8-AA11-3AD798E77462}" type="pres">
      <dgm:prSet presAssocID="{F0A4F1A7-03D7-44DC-97CB-466032D12E5D}" presName="spVertical3" presStyleCnt="0"/>
      <dgm:spPr/>
    </dgm:pt>
    <dgm:pt modelId="{5640DA66-4EDA-4777-903B-26B51C9FB030}" type="pres">
      <dgm:prSet presAssocID="{8ADE5528-A2E2-4D4A-9C03-D04C1B3D3703}" presName="space" presStyleCnt="0"/>
      <dgm:spPr/>
    </dgm:pt>
    <dgm:pt modelId="{FED02BBC-74EC-4D06-AAE5-E04566386F79}" type="pres">
      <dgm:prSet presAssocID="{3FE9A7D1-FC98-4552-9671-3B130765CD76}" presName="linV" presStyleCnt="0"/>
      <dgm:spPr/>
    </dgm:pt>
    <dgm:pt modelId="{37123556-A472-4829-AB19-E2C3EE436208}" type="pres">
      <dgm:prSet presAssocID="{3FE9A7D1-FC98-4552-9671-3B130765CD76}" presName="spVertical1" presStyleCnt="0"/>
      <dgm:spPr/>
    </dgm:pt>
    <dgm:pt modelId="{289940F2-3D81-4C89-BCEB-CCB8D2E96D5A}" type="pres">
      <dgm:prSet presAssocID="{3FE9A7D1-FC98-4552-9671-3B130765CD76}" presName="parTx" presStyleLbl="revTx" presStyleIdx="1" presStyleCnt="3" custScaleY="82196" custLinFactNeighborX="-913" custLinFactNeighborY="178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2B5588-79C3-499F-9980-7E94DC99562A}" type="pres">
      <dgm:prSet presAssocID="{3FE9A7D1-FC98-4552-9671-3B130765CD76}" presName="spVertical2" presStyleCnt="0"/>
      <dgm:spPr/>
    </dgm:pt>
    <dgm:pt modelId="{3CD47402-61C3-4787-8F1D-94213E65AA4B}" type="pres">
      <dgm:prSet presAssocID="{3FE9A7D1-FC98-4552-9671-3B130765CD76}" presName="spVertical3" presStyleCnt="0"/>
      <dgm:spPr/>
    </dgm:pt>
    <dgm:pt modelId="{20B3040D-A410-4088-97AE-596BC54C44E4}" type="pres">
      <dgm:prSet presAssocID="{051CF70F-DBB5-4AEF-8643-3B85AD6CABE5}" presName="space" presStyleCnt="0"/>
      <dgm:spPr/>
    </dgm:pt>
    <dgm:pt modelId="{BDA15437-EE89-41C7-8EBC-52E3684D6370}" type="pres">
      <dgm:prSet presAssocID="{3D992497-281C-4CCD-9CE9-9C322300227D}" presName="linV" presStyleCnt="0"/>
      <dgm:spPr/>
    </dgm:pt>
    <dgm:pt modelId="{7120207A-DE79-41DD-B56E-FD75BF1AA147}" type="pres">
      <dgm:prSet presAssocID="{3D992497-281C-4CCD-9CE9-9C322300227D}" presName="spVertical1" presStyleCnt="0"/>
      <dgm:spPr/>
    </dgm:pt>
    <dgm:pt modelId="{0129E33C-332D-424C-A9F5-9A8370F9DF62}" type="pres">
      <dgm:prSet presAssocID="{3D992497-281C-4CCD-9CE9-9C322300227D}" presName="parTx" presStyleLbl="revTx" presStyleIdx="2" presStyleCnt="3" custScaleY="81044" custLinFactNeighborX="-1187" custLinFactNeighborY="1772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35DE55-1C06-4233-8EA8-F250AA3814A1}" type="pres">
      <dgm:prSet presAssocID="{3D992497-281C-4CCD-9CE9-9C322300227D}" presName="spVertical2" presStyleCnt="0"/>
      <dgm:spPr/>
    </dgm:pt>
    <dgm:pt modelId="{D7137440-89BE-401E-BCEC-71BEB4EF8C8F}" type="pres">
      <dgm:prSet presAssocID="{3D992497-281C-4CCD-9CE9-9C322300227D}" presName="spVertical3" presStyleCnt="0"/>
      <dgm:spPr/>
    </dgm:pt>
    <dgm:pt modelId="{54A16075-DF48-4429-9C1A-9A5482C4A5CC}" type="pres">
      <dgm:prSet presAssocID="{66F6BEF1-8294-4D2A-9814-0D298E66E701}" presName="padding2" presStyleCnt="0"/>
      <dgm:spPr/>
    </dgm:pt>
    <dgm:pt modelId="{472E3586-BDED-445B-88D7-6EDC613363BC}" type="pres">
      <dgm:prSet presAssocID="{66F6BEF1-8294-4D2A-9814-0D298E66E701}" presName="negArrow" presStyleCnt="0"/>
      <dgm:spPr/>
    </dgm:pt>
    <dgm:pt modelId="{7856701B-B2F8-4090-9D6F-A209959E77AB}" type="pres">
      <dgm:prSet presAssocID="{66F6BEF1-8294-4D2A-9814-0D298E66E701}" presName="backgroundArrow" presStyleLbl="node1" presStyleIdx="0" presStyleCnt="1"/>
      <dgm:spPr>
        <a:solidFill>
          <a:schemeClr val="accent2">
            <a:lumMod val="75000"/>
          </a:schemeClr>
        </a:solidFill>
      </dgm:spPr>
    </dgm:pt>
  </dgm:ptLst>
  <dgm:cxnLst>
    <dgm:cxn modelId="{744D4E64-EEB9-4B47-88F0-574316F9D80B}" type="presOf" srcId="{66F6BEF1-8294-4D2A-9814-0D298E66E701}" destId="{FAC26BF3-7679-4A1D-86A6-4D0B0BBA13A8}" srcOrd="0" destOrd="0" presId="urn:microsoft.com/office/officeart/2005/8/layout/hProcess3"/>
    <dgm:cxn modelId="{2D7210A5-1C32-4A01-9494-F312AF219B3F}" type="presOf" srcId="{F0A4F1A7-03D7-44DC-97CB-466032D12E5D}" destId="{9361A61A-A81D-4E23-9A5A-8CB464594BC0}" srcOrd="0" destOrd="0" presId="urn:microsoft.com/office/officeart/2005/8/layout/hProcess3"/>
    <dgm:cxn modelId="{64D2BB5C-336D-4449-96EE-88084E27FDCB}" srcId="{66F6BEF1-8294-4D2A-9814-0D298E66E701}" destId="{3FE9A7D1-FC98-4552-9671-3B130765CD76}" srcOrd="1" destOrd="0" parTransId="{9CF132B7-EA9E-40AE-8984-121C2964A715}" sibTransId="{051CF70F-DBB5-4AEF-8643-3B85AD6CABE5}"/>
    <dgm:cxn modelId="{640EDE2C-AF2A-4038-8B5F-51AFA17DF929}" type="presOf" srcId="{3FE9A7D1-FC98-4552-9671-3B130765CD76}" destId="{289940F2-3D81-4C89-BCEB-CCB8D2E96D5A}" srcOrd="0" destOrd="0" presId="urn:microsoft.com/office/officeart/2005/8/layout/hProcess3"/>
    <dgm:cxn modelId="{F907C9EE-FE04-4876-8FF9-C6693103C6A6}" srcId="{66F6BEF1-8294-4D2A-9814-0D298E66E701}" destId="{F0A4F1A7-03D7-44DC-97CB-466032D12E5D}" srcOrd="0" destOrd="0" parTransId="{4DA9682B-95BE-4957-97FF-61BFB1CB6B16}" sibTransId="{8ADE5528-A2E2-4D4A-9C03-D04C1B3D3703}"/>
    <dgm:cxn modelId="{2680F6E3-90CC-4279-8B5E-B02976BD3897}" srcId="{66F6BEF1-8294-4D2A-9814-0D298E66E701}" destId="{3D992497-281C-4CCD-9CE9-9C322300227D}" srcOrd="2" destOrd="0" parTransId="{1264B19B-34ED-4861-A06A-C43FD78C9E87}" sibTransId="{6BB88F1A-3972-40D3-BC47-64F925DD41D8}"/>
    <dgm:cxn modelId="{4157DEE3-5F69-45DE-A47A-7FE27147A934}" type="presOf" srcId="{3D992497-281C-4CCD-9CE9-9C322300227D}" destId="{0129E33C-332D-424C-A9F5-9A8370F9DF62}" srcOrd="0" destOrd="0" presId="urn:microsoft.com/office/officeart/2005/8/layout/hProcess3"/>
    <dgm:cxn modelId="{F4F4B883-00B1-4192-B645-C7816AEA4008}" type="presParOf" srcId="{FAC26BF3-7679-4A1D-86A6-4D0B0BBA13A8}" destId="{BA7110EB-6B50-4BEC-8B32-A45DDD253EAE}" srcOrd="0" destOrd="0" presId="urn:microsoft.com/office/officeart/2005/8/layout/hProcess3"/>
    <dgm:cxn modelId="{E62459C5-EE03-46DA-9B46-B7C6AE44F4F9}" type="presParOf" srcId="{FAC26BF3-7679-4A1D-86A6-4D0B0BBA13A8}" destId="{C59E8DEC-27C0-46F4-90FE-759FC3DC2997}" srcOrd="1" destOrd="0" presId="urn:microsoft.com/office/officeart/2005/8/layout/hProcess3"/>
    <dgm:cxn modelId="{EE4034A6-A92F-4E1A-93E8-0D7DAA39D647}" type="presParOf" srcId="{C59E8DEC-27C0-46F4-90FE-759FC3DC2997}" destId="{90C0A7C9-37A4-4727-B95E-395A8905FE10}" srcOrd="0" destOrd="0" presId="urn:microsoft.com/office/officeart/2005/8/layout/hProcess3"/>
    <dgm:cxn modelId="{BA59AE89-3499-4FAB-A7E0-909E620C3465}" type="presParOf" srcId="{C59E8DEC-27C0-46F4-90FE-759FC3DC2997}" destId="{EEE92943-08D3-4A6B-B779-0EB7E0AFE060}" srcOrd="1" destOrd="0" presId="urn:microsoft.com/office/officeart/2005/8/layout/hProcess3"/>
    <dgm:cxn modelId="{57805891-EC0F-445C-AFDF-7D80EABFB451}" type="presParOf" srcId="{EEE92943-08D3-4A6B-B779-0EB7E0AFE060}" destId="{0B50B0F5-1AA1-4340-BD09-0C89943BC89C}" srcOrd="0" destOrd="0" presId="urn:microsoft.com/office/officeart/2005/8/layout/hProcess3"/>
    <dgm:cxn modelId="{5D170E29-D816-450E-B1DA-AEFC5EFBE30F}" type="presParOf" srcId="{EEE92943-08D3-4A6B-B779-0EB7E0AFE060}" destId="{9361A61A-A81D-4E23-9A5A-8CB464594BC0}" srcOrd="1" destOrd="0" presId="urn:microsoft.com/office/officeart/2005/8/layout/hProcess3"/>
    <dgm:cxn modelId="{F731FB60-4696-4B99-80E4-EC1E991935C6}" type="presParOf" srcId="{EEE92943-08D3-4A6B-B779-0EB7E0AFE060}" destId="{05D626E2-39AC-4C9A-A2F6-E23560CDD276}" srcOrd="2" destOrd="0" presId="urn:microsoft.com/office/officeart/2005/8/layout/hProcess3"/>
    <dgm:cxn modelId="{70D0AC4E-6B31-493C-A9D2-E9161A83AB3D}" type="presParOf" srcId="{EEE92943-08D3-4A6B-B779-0EB7E0AFE060}" destId="{0D53C3AF-F721-4FB8-AA11-3AD798E77462}" srcOrd="3" destOrd="0" presId="urn:microsoft.com/office/officeart/2005/8/layout/hProcess3"/>
    <dgm:cxn modelId="{6AD73BC9-5C88-4379-B691-3FF7FCFE7EC9}" type="presParOf" srcId="{C59E8DEC-27C0-46F4-90FE-759FC3DC2997}" destId="{5640DA66-4EDA-4777-903B-26B51C9FB030}" srcOrd="2" destOrd="0" presId="urn:microsoft.com/office/officeart/2005/8/layout/hProcess3"/>
    <dgm:cxn modelId="{65EE1566-7BC8-461D-B3D1-03C1C6791526}" type="presParOf" srcId="{C59E8DEC-27C0-46F4-90FE-759FC3DC2997}" destId="{FED02BBC-74EC-4D06-AAE5-E04566386F79}" srcOrd="3" destOrd="0" presId="urn:microsoft.com/office/officeart/2005/8/layout/hProcess3"/>
    <dgm:cxn modelId="{D91A247B-7085-4878-BB3B-4BC97D8C5D6D}" type="presParOf" srcId="{FED02BBC-74EC-4D06-AAE5-E04566386F79}" destId="{37123556-A472-4829-AB19-E2C3EE436208}" srcOrd="0" destOrd="0" presId="urn:microsoft.com/office/officeart/2005/8/layout/hProcess3"/>
    <dgm:cxn modelId="{D7C19FAF-EDF9-4E2E-B0CA-70C276B55189}" type="presParOf" srcId="{FED02BBC-74EC-4D06-AAE5-E04566386F79}" destId="{289940F2-3D81-4C89-BCEB-CCB8D2E96D5A}" srcOrd="1" destOrd="0" presId="urn:microsoft.com/office/officeart/2005/8/layout/hProcess3"/>
    <dgm:cxn modelId="{FEF2DA2A-0711-4CB2-ADA0-8D786142AB56}" type="presParOf" srcId="{FED02BBC-74EC-4D06-AAE5-E04566386F79}" destId="{B52B5588-79C3-499F-9980-7E94DC99562A}" srcOrd="2" destOrd="0" presId="urn:microsoft.com/office/officeart/2005/8/layout/hProcess3"/>
    <dgm:cxn modelId="{B1579EA4-2062-4BF7-8C80-B995410BE9C6}" type="presParOf" srcId="{FED02BBC-74EC-4D06-AAE5-E04566386F79}" destId="{3CD47402-61C3-4787-8F1D-94213E65AA4B}" srcOrd="3" destOrd="0" presId="urn:microsoft.com/office/officeart/2005/8/layout/hProcess3"/>
    <dgm:cxn modelId="{0B2EFDF7-DCD0-4991-B324-23F434F816B3}" type="presParOf" srcId="{C59E8DEC-27C0-46F4-90FE-759FC3DC2997}" destId="{20B3040D-A410-4088-97AE-596BC54C44E4}" srcOrd="4" destOrd="0" presId="urn:microsoft.com/office/officeart/2005/8/layout/hProcess3"/>
    <dgm:cxn modelId="{17B78B0C-5908-4230-BD19-87053692171F}" type="presParOf" srcId="{C59E8DEC-27C0-46F4-90FE-759FC3DC2997}" destId="{BDA15437-EE89-41C7-8EBC-52E3684D6370}" srcOrd="5" destOrd="0" presId="urn:microsoft.com/office/officeart/2005/8/layout/hProcess3"/>
    <dgm:cxn modelId="{493354F7-31D8-4159-964E-E4C9CA3E7AB9}" type="presParOf" srcId="{BDA15437-EE89-41C7-8EBC-52E3684D6370}" destId="{7120207A-DE79-41DD-B56E-FD75BF1AA147}" srcOrd="0" destOrd="0" presId="urn:microsoft.com/office/officeart/2005/8/layout/hProcess3"/>
    <dgm:cxn modelId="{2CFF7506-DD38-4CC2-9494-1AA292084E8F}" type="presParOf" srcId="{BDA15437-EE89-41C7-8EBC-52E3684D6370}" destId="{0129E33C-332D-424C-A9F5-9A8370F9DF62}" srcOrd="1" destOrd="0" presId="urn:microsoft.com/office/officeart/2005/8/layout/hProcess3"/>
    <dgm:cxn modelId="{95EDA905-A151-496A-96A3-642F5AE3A907}" type="presParOf" srcId="{BDA15437-EE89-41C7-8EBC-52E3684D6370}" destId="{5C35DE55-1C06-4233-8EA8-F250AA3814A1}" srcOrd="2" destOrd="0" presId="urn:microsoft.com/office/officeart/2005/8/layout/hProcess3"/>
    <dgm:cxn modelId="{AFB9B846-9FF7-40C9-AEDA-43CF57B69F01}" type="presParOf" srcId="{BDA15437-EE89-41C7-8EBC-52E3684D6370}" destId="{D7137440-89BE-401E-BCEC-71BEB4EF8C8F}" srcOrd="3" destOrd="0" presId="urn:microsoft.com/office/officeart/2005/8/layout/hProcess3"/>
    <dgm:cxn modelId="{8F050DC8-8869-4322-956C-8EDA2015A6A5}" type="presParOf" srcId="{C59E8DEC-27C0-46F4-90FE-759FC3DC2997}" destId="{54A16075-DF48-4429-9C1A-9A5482C4A5CC}" srcOrd="6" destOrd="0" presId="urn:microsoft.com/office/officeart/2005/8/layout/hProcess3"/>
    <dgm:cxn modelId="{660C2EFB-2AFC-455C-AE57-442432BF979B}" type="presParOf" srcId="{C59E8DEC-27C0-46F4-90FE-759FC3DC2997}" destId="{472E3586-BDED-445B-88D7-6EDC613363BC}" srcOrd="7" destOrd="0" presId="urn:microsoft.com/office/officeart/2005/8/layout/hProcess3"/>
    <dgm:cxn modelId="{D67FDC22-2EAA-46BC-B25D-174D4957A5F5}" type="presParOf" srcId="{C59E8DEC-27C0-46F4-90FE-759FC3DC2997}" destId="{7856701B-B2F8-4090-9D6F-A209959E77AB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EC1719-E4DD-43D9-84BA-A26BCE60D2BD}" type="doc">
      <dgm:prSet loTypeId="urn:microsoft.com/office/officeart/2005/8/layout/hList6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66B23B1-F7A5-4EA8-A622-B88ACEA42A00}">
      <dgm:prSet phldrT="[Text]" custT="1"/>
      <dgm:spPr/>
      <dgm:t>
        <a:bodyPr/>
        <a:lstStyle/>
        <a:p>
          <a:r>
            <a:rPr lang="en-US" sz="2400" dirty="0" smtClean="0"/>
            <a:t>Intensity Statistics</a:t>
          </a:r>
          <a:endParaRPr lang="en-US" sz="2400" dirty="0"/>
        </a:p>
      </dgm:t>
    </dgm:pt>
    <dgm:pt modelId="{5509EF5F-F9DE-48EB-965A-404D27E9E244}" type="parTrans" cxnId="{9D0FFFD7-700E-4C50-8D16-101EDABD4A45}">
      <dgm:prSet/>
      <dgm:spPr/>
      <dgm:t>
        <a:bodyPr/>
        <a:lstStyle/>
        <a:p>
          <a:endParaRPr lang="en-US"/>
        </a:p>
      </dgm:t>
    </dgm:pt>
    <dgm:pt modelId="{6C901C68-A8FC-449A-B6B9-521EA3512552}" type="sibTrans" cxnId="{9D0FFFD7-700E-4C50-8D16-101EDABD4A45}">
      <dgm:prSet/>
      <dgm:spPr/>
      <dgm:t>
        <a:bodyPr/>
        <a:lstStyle/>
        <a:p>
          <a:endParaRPr lang="en-US"/>
        </a:p>
      </dgm:t>
    </dgm:pt>
    <dgm:pt modelId="{901A355A-E015-4EE1-A8FE-76001CBFF120}">
      <dgm:prSet phldrT="[Text]" custT="1"/>
      <dgm:spPr/>
      <dgm:t>
        <a:bodyPr/>
        <a:lstStyle/>
        <a:p>
          <a:r>
            <a:rPr lang="en-US" sz="2000" dirty="0" smtClean="0"/>
            <a:t>Average of intensities</a:t>
          </a:r>
          <a:endParaRPr lang="en-US" sz="2000" dirty="0"/>
        </a:p>
      </dgm:t>
    </dgm:pt>
    <dgm:pt modelId="{EFC9BE35-CAAA-47A9-8B3D-D799637D45B7}" type="parTrans" cxnId="{359C1A25-BA69-4EF1-9BCA-E6902020CF5A}">
      <dgm:prSet/>
      <dgm:spPr/>
      <dgm:t>
        <a:bodyPr/>
        <a:lstStyle/>
        <a:p>
          <a:endParaRPr lang="en-US"/>
        </a:p>
      </dgm:t>
    </dgm:pt>
    <dgm:pt modelId="{336F8A4E-1C52-4B0E-A70E-FF987FE2D8FC}" type="sibTrans" cxnId="{359C1A25-BA69-4EF1-9BCA-E6902020CF5A}">
      <dgm:prSet/>
      <dgm:spPr/>
      <dgm:t>
        <a:bodyPr/>
        <a:lstStyle/>
        <a:p>
          <a:endParaRPr lang="en-US"/>
        </a:p>
      </dgm:t>
    </dgm:pt>
    <dgm:pt modelId="{3A1F7BB6-B428-4594-98F6-18EBA114A84D}">
      <dgm:prSet phldrT="[Text]" custT="1"/>
      <dgm:spPr/>
      <dgm:t>
        <a:bodyPr/>
        <a:lstStyle/>
        <a:p>
          <a:r>
            <a:rPr lang="en-US" sz="2000" dirty="0" smtClean="0"/>
            <a:t>Works well on outdoors</a:t>
          </a:r>
          <a:endParaRPr lang="en-US" sz="2000" dirty="0"/>
        </a:p>
      </dgm:t>
    </dgm:pt>
    <dgm:pt modelId="{C7CE3978-D6DB-4819-B6ED-2B7330228201}" type="parTrans" cxnId="{CF705346-C650-46F6-88B7-E94FCD626370}">
      <dgm:prSet/>
      <dgm:spPr/>
      <dgm:t>
        <a:bodyPr/>
        <a:lstStyle/>
        <a:p>
          <a:endParaRPr lang="en-US"/>
        </a:p>
      </dgm:t>
    </dgm:pt>
    <dgm:pt modelId="{2BB274D8-96AE-4C46-9673-C33C2AC285B4}" type="sibTrans" cxnId="{CF705346-C650-46F6-88B7-E94FCD626370}">
      <dgm:prSet/>
      <dgm:spPr/>
      <dgm:t>
        <a:bodyPr/>
        <a:lstStyle/>
        <a:p>
          <a:endParaRPr lang="en-US"/>
        </a:p>
      </dgm:t>
    </dgm:pt>
    <dgm:pt modelId="{2521DFD8-D769-4B7F-9054-3E70AC16689A}">
      <dgm:prSet phldrT="[Text]" custT="1"/>
      <dgm:spPr/>
      <dgm:t>
        <a:bodyPr/>
        <a:lstStyle/>
        <a:p>
          <a:r>
            <a:rPr lang="en-US" sz="2400" dirty="0" smtClean="0"/>
            <a:t>Image Differences</a:t>
          </a:r>
          <a:endParaRPr lang="en-US" sz="2400" dirty="0"/>
        </a:p>
      </dgm:t>
    </dgm:pt>
    <dgm:pt modelId="{32CD4FEA-075E-4FEE-ADAC-3C584D551FEC}" type="parTrans" cxnId="{F5945246-6F4D-4F86-9A76-3378F0605D70}">
      <dgm:prSet/>
      <dgm:spPr/>
      <dgm:t>
        <a:bodyPr/>
        <a:lstStyle/>
        <a:p>
          <a:endParaRPr lang="en-US"/>
        </a:p>
      </dgm:t>
    </dgm:pt>
    <dgm:pt modelId="{81BF355B-9C8F-413D-B6C8-AF60715C9507}" type="sibTrans" cxnId="{F5945246-6F4D-4F86-9A76-3378F0605D70}">
      <dgm:prSet/>
      <dgm:spPr/>
      <dgm:t>
        <a:bodyPr/>
        <a:lstStyle/>
        <a:p>
          <a:endParaRPr lang="en-US"/>
        </a:p>
      </dgm:t>
    </dgm:pt>
    <dgm:pt modelId="{CFB510A2-7C3E-4775-B328-D341193072C6}">
      <dgm:prSet phldrT="[Text]" custT="1"/>
      <dgm:spPr/>
      <dgm:t>
        <a:bodyPr/>
        <a:lstStyle/>
        <a:p>
          <a:r>
            <a:rPr lang="en-US" sz="2400" dirty="0" smtClean="0"/>
            <a:t>Intensity matching</a:t>
          </a:r>
          <a:endParaRPr lang="en-US" sz="2400" dirty="0"/>
        </a:p>
      </dgm:t>
    </dgm:pt>
    <dgm:pt modelId="{55D8BDAB-BA7F-45FA-AE84-853CC7B169CF}" type="parTrans" cxnId="{46A15F0C-BA0F-4EAA-AD7E-2655789B6798}">
      <dgm:prSet/>
      <dgm:spPr/>
      <dgm:t>
        <a:bodyPr/>
        <a:lstStyle/>
        <a:p>
          <a:endParaRPr lang="en-US"/>
        </a:p>
      </dgm:t>
    </dgm:pt>
    <dgm:pt modelId="{AD807228-5AD2-4A8B-B78E-41A4C3862A49}" type="sibTrans" cxnId="{46A15F0C-BA0F-4EAA-AD7E-2655789B6798}">
      <dgm:prSet/>
      <dgm:spPr/>
      <dgm:t>
        <a:bodyPr/>
        <a:lstStyle/>
        <a:p>
          <a:endParaRPr lang="en-US"/>
        </a:p>
      </dgm:t>
    </dgm:pt>
    <dgm:pt modelId="{8A594116-6AD6-4A71-A00F-AD58CEF7371D}">
      <dgm:prSet phldrT="[Text]" custT="1"/>
      <dgm:spPr/>
      <dgm:t>
        <a:bodyPr/>
        <a:lstStyle/>
        <a:p>
          <a:r>
            <a:rPr lang="en-US" sz="2000" dirty="0" smtClean="0"/>
            <a:t>Works on images with shadow and object</a:t>
          </a:r>
          <a:endParaRPr lang="en-US" sz="2000" dirty="0"/>
        </a:p>
      </dgm:t>
    </dgm:pt>
    <dgm:pt modelId="{1B68D920-CFCD-44DE-92AC-30358B3B5AD7}" type="parTrans" cxnId="{D17975F3-CB57-435E-9513-C73BD0E312F0}">
      <dgm:prSet/>
      <dgm:spPr/>
      <dgm:t>
        <a:bodyPr/>
        <a:lstStyle/>
        <a:p>
          <a:endParaRPr lang="en-US"/>
        </a:p>
      </dgm:t>
    </dgm:pt>
    <dgm:pt modelId="{054990C1-BC20-4465-B8FF-D11CDE0ED206}" type="sibTrans" cxnId="{D17975F3-CB57-435E-9513-C73BD0E312F0}">
      <dgm:prSet/>
      <dgm:spPr/>
      <dgm:t>
        <a:bodyPr/>
        <a:lstStyle/>
        <a:p>
          <a:endParaRPr lang="en-US"/>
        </a:p>
      </dgm:t>
    </dgm:pt>
    <dgm:pt modelId="{B641CF57-90BE-47E8-89F0-AB42887AB4E5}">
      <dgm:prSet phldrT="[Text]" custT="1"/>
      <dgm:spPr/>
      <dgm:t>
        <a:bodyPr/>
        <a:lstStyle/>
        <a:p>
          <a:r>
            <a:rPr lang="en-US" sz="2000" dirty="0" smtClean="0"/>
            <a:t>Intensity difference between images taken at two intensity settings</a:t>
          </a:r>
          <a:endParaRPr lang="en-US" sz="2000" dirty="0"/>
        </a:p>
      </dgm:t>
    </dgm:pt>
    <dgm:pt modelId="{31543F2A-FECE-445F-A676-DA35214C553D}" type="parTrans" cxnId="{5C6AB4A9-F429-4B21-BA47-5E5ADE35005D}">
      <dgm:prSet/>
      <dgm:spPr/>
      <dgm:t>
        <a:bodyPr/>
        <a:lstStyle/>
        <a:p>
          <a:endParaRPr lang="en-US"/>
        </a:p>
      </dgm:t>
    </dgm:pt>
    <dgm:pt modelId="{AA017B44-F353-4C52-BF01-02C674CD4E39}" type="sibTrans" cxnId="{5C6AB4A9-F429-4B21-BA47-5E5ADE35005D}">
      <dgm:prSet/>
      <dgm:spPr/>
      <dgm:t>
        <a:bodyPr/>
        <a:lstStyle/>
        <a:p>
          <a:endParaRPr lang="en-US"/>
        </a:p>
      </dgm:t>
    </dgm:pt>
    <dgm:pt modelId="{528F80B6-996F-42CB-A7AD-E9E3C2FE847C}">
      <dgm:prSet phldrT="[Text]" custT="1"/>
      <dgm:spPr/>
      <dgm:t>
        <a:bodyPr/>
        <a:lstStyle/>
        <a:p>
          <a:r>
            <a:rPr lang="en-US" sz="2000" dirty="0" smtClean="0"/>
            <a:t>Images can be translated if needed</a:t>
          </a:r>
          <a:endParaRPr lang="en-US" sz="2000" dirty="0"/>
        </a:p>
      </dgm:t>
    </dgm:pt>
    <dgm:pt modelId="{1FAF7B47-7DCE-48C4-AD50-66F4FB86E6DF}" type="sibTrans" cxnId="{B2566E2E-2C8F-437F-83E9-28204C8F3098}">
      <dgm:prSet/>
      <dgm:spPr/>
      <dgm:t>
        <a:bodyPr/>
        <a:lstStyle/>
        <a:p>
          <a:endParaRPr lang="en-US"/>
        </a:p>
      </dgm:t>
    </dgm:pt>
    <dgm:pt modelId="{540A0E43-51CA-4F25-ADEC-2F5CE4E128E5}" type="parTrans" cxnId="{B2566E2E-2C8F-437F-83E9-28204C8F3098}">
      <dgm:prSet/>
      <dgm:spPr/>
      <dgm:t>
        <a:bodyPr/>
        <a:lstStyle/>
        <a:p>
          <a:endParaRPr lang="en-US"/>
        </a:p>
      </dgm:t>
    </dgm:pt>
    <dgm:pt modelId="{9DD64779-21F7-4A26-BA7F-EE86FF87560E}">
      <dgm:prSet phldrT="[Text]" custT="1"/>
      <dgm:spPr/>
      <dgm:t>
        <a:bodyPr/>
        <a:lstStyle/>
        <a:p>
          <a:r>
            <a:rPr lang="en-US" sz="2000" dirty="0" smtClean="0"/>
            <a:t>Works on shadow only images </a:t>
          </a:r>
          <a:endParaRPr lang="en-US" sz="2000" dirty="0"/>
        </a:p>
      </dgm:t>
    </dgm:pt>
    <dgm:pt modelId="{62883E02-CBA3-4462-A1EE-9320CF3DB988}" type="sibTrans" cxnId="{1A7D2049-12D9-458E-BA21-78AD9B6F9B97}">
      <dgm:prSet/>
      <dgm:spPr/>
      <dgm:t>
        <a:bodyPr/>
        <a:lstStyle/>
        <a:p>
          <a:endParaRPr lang="en-US"/>
        </a:p>
      </dgm:t>
    </dgm:pt>
    <dgm:pt modelId="{A06D6815-7D8B-4DC7-B7A8-6AE0E5195803}" type="parTrans" cxnId="{1A7D2049-12D9-458E-BA21-78AD9B6F9B97}">
      <dgm:prSet/>
      <dgm:spPr/>
      <dgm:t>
        <a:bodyPr/>
        <a:lstStyle/>
        <a:p>
          <a:endParaRPr lang="en-US"/>
        </a:p>
      </dgm:t>
    </dgm:pt>
    <dgm:pt modelId="{0EF0840F-FFFE-4EB5-9783-E20C6011BE7F}">
      <dgm:prSet phldrT="[Text]" custT="1"/>
      <dgm:spPr/>
      <dgm:t>
        <a:bodyPr/>
        <a:lstStyle/>
        <a:p>
          <a:r>
            <a:rPr lang="en-US" sz="2000" dirty="0" smtClean="0"/>
            <a:t>Threshold selection is crucial</a:t>
          </a:r>
          <a:endParaRPr lang="en-US" sz="2000" dirty="0"/>
        </a:p>
      </dgm:t>
    </dgm:pt>
    <dgm:pt modelId="{141F7385-B5DC-42F0-9043-CA8B95D39FBB}" type="parTrans" cxnId="{5C8CDE0E-283B-4580-9177-AFC59F67DFE7}">
      <dgm:prSet/>
      <dgm:spPr/>
      <dgm:t>
        <a:bodyPr/>
        <a:lstStyle/>
        <a:p>
          <a:endParaRPr lang="en-US"/>
        </a:p>
      </dgm:t>
    </dgm:pt>
    <dgm:pt modelId="{5AFC52FC-75CD-409C-88AD-49B91D3AC403}" type="sibTrans" cxnId="{5C8CDE0E-283B-4580-9177-AFC59F67DFE7}">
      <dgm:prSet/>
      <dgm:spPr/>
      <dgm:t>
        <a:bodyPr/>
        <a:lstStyle/>
        <a:p>
          <a:endParaRPr lang="en-US"/>
        </a:p>
      </dgm:t>
    </dgm:pt>
    <dgm:pt modelId="{F806705A-BFCF-48B5-B451-608129C7B835}">
      <dgm:prSet phldrT="[Text]" custT="1"/>
      <dgm:spPr/>
      <dgm:t>
        <a:bodyPr/>
        <a:lstStyle/>
        <a:p>
          <a:r>
            <a:rPr lang="en-US" sz="2000" dirty="0" smtClean="0"/>
            <a:t>Accuracy depends upon pixel to pixel mapping </a:t>
          </a:r>
          <a:endParaRPr lang="en-US" sz="2000" dirty="0"/>
        </a:p>
      </dgm:t>
    </dgm:pt>
    <dgm:pt modelId="{9153AF8C-4D87-4F79-A1E9-12BCB6946898}" type="parTrans" cxnId="{B7C38D7A-C8D7-497D-9658-8B8FC5AC08C5}">
      <dgm:prSet/>
      <dgm:spPr/>
    </dgm:pt>
    <dgm:pt modelId="{3A8C3C9B-C573-4D4B-8A88-94B3A7D20419}" type="sibTrans" cxnId="{B7C38D7A-C8D7-497D-9658-8B8FC5AC08C5}">
      <dgm:prSet/>
      <dgm:spPr/>
    </dgm:pt>
    <dgm:pt modelId="{4E474A68-10C3-4FD2-9FFB-187458BAECB3}" type="pres">
      <dgm:prSet presAssocID="{35EC1719-E4DD-43D9-84BA-A26BCE60D2B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5C216F-09B2-4821-B81E-EF260D553738}" type="pres">
      <dgm:prSet presAssocID="{266B23B1-F7A5-4EA8-A622-B88ACEA42A0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67976-2678-41E0-9D53-603D322C920A}" type="pres">
      <dgm:prSet presAssocID="{6C901C68-A8FC-449A-B6B9-521EA3512552}" presName="sibTrans" presStyleCnt="0"/>
      <dgm:spPr/>
    </dgm:pt>
    <dgm:pt modelId="{643862F0-A9B9-4A57-AF6D-64053173AB53}" type="pres">
      <dgm:prSet presAssocID="{2521DFD8-D769-4B7F-9054-3E70AC16689A}" presName="node" presStyleLbl="node1" presStyleIdx="1" presStyleCnt="3" custLinFactNeighborX="5395" custLinFactNeighborY="17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FD8CF6-A996-4FEE-BD94-65287602EB39}" type="pres">
      <dgm:prSet presAssocID="{81BF355B-9C8F-413D-B6C8-AF60715C9507}" presName="sibTrans" presStyleCnt="0"/>
      <dgm:spPr/>
    </dgm:pt>
    <dgm:pt modelId="{49560400-BD32-4C1F-9C47-F0D3D57A02C5}" type="pres">
      <dgm:prSet presAssocID="{CFB510A2-7C3E-4775-B328-D341193072C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8CDE0E-283B-4580-9177-AFC59F67DFE7}" srcId="{266B23B1-F7A5-4EA8-A622-B88ACEA42A00}" destId="{0EF0840F-FFFE-4EB5-9783-E20C6011BE7F}" srcOrd="2" destOrd="0" parTransId="{141F7385-B5DC-42F0-9043-CA8B95D39FBB}" sibTransId="{5AFC52FC-75CD-409C-88AD-49B91D3AC403}"/>
    <dgm:cxn modelId="{CF705346-C650-46F6-88B7-E94FCD626370}" srcId="{266B23B1-F7A5-4EA8-A622-B88ACEA42A00}" destId="{3A1F7BB6-B428-4594-98F6-18EBA114A84D}" srcOrd="1" destOrd="0" parTransId="{C7CE3978-D6DB-4819-B6ED-2B7330228201}" sibTransId="{2BB274D8-96AE-4C46-9673-C33C2AC285B4}"/>
    <dgm:cxn modelId="{4A41765B-F05C-4F50-B394-AA86B0586C78}" type="presOf" srcId="{0EF0840F-FFFE-4EB5-9783-E20C6011BE7F}" destId="{5F5C216F-09B2-4821-B81E-EF260D553738}" srcOrd="0" destOrd="3" presId="urn:microsoft.com/office/officeart/2005/8/layout/hList6"/>
    <dgm:cxn modelId="{9EEB8B2F-37CC-4040-BD01-75F1A2CED4A2}" type="presOf" srcId="{901A355A-E015-4EE1-A8FE-76001CBFF120}" destId="{5F5C216F-09B2-4821-B81E-EF260D553738}" srcOrd="0" destOrd="1" presId="urn:microsoft.com/office/officeart/2005/8/layout/hList6"/>
    <dgm:cxn modelId="{9D0FFFD7-700E-4C50-8D16-101EDABD4A45}" srcId="{35EC1719-E4DD-43D9-84BA-A26BCE60D2BD}" destId="{266B23B1-F7A5-4EA8-A622-B88ACEA42A00}" srcOrd="0" destOrd="0" parTransId="{5509EF5F-F9DE-48EB-965A-404D27E9E244}" sibTransId="{6C901C68-A8FC-449A-B6B9-521EA3512552}"/>
    <dgm:cxn modelId="{5C6AB4A9-F429-4B21-BA47-5E5ADE35005D}" srcId="{CFB510A2-7C3E-4775-B328-D341193072C6}" destId="{B641CF57-90BE-47E8-89F0-AB42887AB4E5}" srcOrd="1" destOrd="0" parTransId="{31543F2A-FECE-445F-A676-DA35214C553D}" sibTransId="{AA017B44-F353-4C52-BF01-02C674CD4E39}"/>
    <dgm:cxn modelId="{8B8A0499-F47E-4BD2-BEAA-39961EF5D558}" type="presOf" srcId="{8A594116-6AD6-4A71-A00F-AD58CEF7371D}" destId="{49560400-BD32-4C1F-9C47-F0D3D57A02C5}" srcOrd="0" destOrd="1" presId="urn:microsoft.com/office/officeart/2005/8/layout/hList6"/>
    <dgm:cxn modelId="{B7C38D7A-C8D7-497D-9658-8B8FC5AC08C5}" srcId="{2521DFD8-D769-4B7F-9054-3E70AC16689A}" destId="{F806705A-BFCF-48B5-B451-608129C7B835}" srcOrd="2" destOrd="0" parTransId="{9153AF8C-4D87-4F79-A1E9-12BCB6946898}" sibTransId="{3A8C3C9B-C573-4D4B-8A88-94B3A7D20419}"/>
    <dgm:cxn modelId="{B2566E2E-2C8F-437F-83E9-28204C8F3098}" srcId="{2521DFD8-D769-4B7F-9054-3E70AC16689A}" destId="{528F80B6-996F-42CB-A7AD-E9E3C2FE847C}" srcOrd="1" destOrd="0" parTransId="{540A0E43-51CA-4F25-ADEC-2F5CE4E128E5}" sibTransId="{1FAF7B47-7DCE-48C4-AD50-66F4FB86E6DF}"/>
    <dgm:cxn modelId="{46A15F0C-BA0F-4EAA-AD7E-2655789B6798}" srcId="{35EC1719-E4DD-43D9-84BA-A26BCE60D2BD}" destId="{CFB510A2-7C3E-4775-B328-D341193072C6}" srcOrd="2" destOrd="0" parTransId="{55D8BDAB-BA7F-45FA-AE84-853CC7B169CF}" sibTransId="{AD807228-5AD2-4A8B-B78E-41A4C3862A49}"/>
    <dgm:cxn modelId="{1A7D2049-12D9-458E-BA21-78AD9B6F9B97}" srcId="{2521DFD8-D769-4B7F-9054-3E70AC16689A}" destId="{9DD64779-21F7-4A26-BA7F-EE86FF87560E}" srcOrd="0" destOrd="0" parTransId="{A06D6815-7D8B-4DC7-B7A8-6AE0E5195803}" sibTransId="{62883E02-CBA3-4462-A1EE-9320CF3DB988}"/>
    <dgm:cxn modelId="{CCB2DAE4-F4A6-42A7-8C21-14FEF762DF4B}" type="presOf" srcId="{B641CF57-90BE-47E8-89F0-AB42887AB4E5}" destId="{49560400-BD32-4C1F-9C47-F0D3D57A02C5}" srcOrd="0" destOrd="2" presId="urn:microsoft.com/office/officeart/2005/8/layout/hList6"/>
    <dgm:cxn modelId="{FC384F7F-DF8D-4325-8D22-4B6688DA01BB}" type="presOf" srcId="{2521DFD8-D769-4B7F-9054-3E70AC16689A}" destId="{643862F0-A9B9-4A57-AF6D-64053173AB53}" srcOrd="0" destOrd="0" presId="urn:microsoft.com/office/officeart/2005/8/layout/hList6"/>
    <dgm:cxn modelId="{DC29E985-1FD9-4BCC-AF22-A53DAE4F82D8}" type="presOf" srcId="{CFB510A2-7C3E-4775-B328-D341193072C6}" destId="{49560400-BD32-4C1F-9C47-F0D3D57A02C5}" srcOrd="0" destOrd="0" presId="urn:microsoft.com/office/officeart/2005/8/layout/hList6"/>
    <dgm:cxn modelId="{F3C2A835-CD96-4A7E-AF50-2FBF6F6AEFCA}" type="presOf" srcId="{9DD64779-21F7-4A26-BA7F-EE86FF87560E}" destId="{643862F0-A9B9-4A57-AF6D-64053173AB53}" srcOrd="0" destOrd="1" presId="urn:microsoft.com/office/officeart/2005/8/layout/hList6"/>
    <dgm:cxn modelId="{EA582FF7-5A1D-43EE-8617-D4F420D0846A}" type="presOf" srcId="{266B23B1-F7A5-4EA8-A622-B88ACEA42A00}" destId="{5F5C216F-09B2-4821-B81E-EF260D553738}" srcOrd="0" destOrd="0" presId="urn:microsoft.com/office/officeart/2005/8/layout/hList6"/>
    <dgm:cxn modelId="{F5945246-6F4D-4F86-9A76-3378F0605D70}" srcId="{35EC1719-E4DD-43D9-84BA-A26BCE60D2BD}" destId="{2521DFD8-D769-4B7F-9054-3E70AC16689A}" srcOrd="1" destOrd="0" parTransId="{32CD4FEA-075E-4FEE-ADAC-3C584D551FEC}" sibTransId="{81BF355B-9C8F-413D-B6C8-AF60715C9507}"/>
    <dgm:cxn modelId="{359C1A25-BA69-4EF1-9BCA-E6902020CF5A}" srcId="{266B23B1-F7A5-4EA8-A622-B88ACEA42A00}" destId="{901A355A-E015-4EE1-A8FE-76001CBFF120}" srcOrd="0" destOrd="0" parTransId="{EFC9BE35-CAAA-47A9-8B3D-D799637D45B7}" sibTransId="{336F8A4E-1C52-4B0E-A70E-FF987FE2D8FC}"/>
    <dgm:cxn modelId="{5AB53114-EE68-4446-AFBE-0EC248D2D0BD}" type="presOf" srcId="{F806705A-BFCF-48B5-B451-608129C7B835}" destId="{643862F0-A9B9-4A57-AF6D-64053173AB53}" srcOrd="0" destOrd="3" presId="urn:microsoft.com/office/officeart/2005/8/layout/hList6"/>
    <dgm:cxn modelId="{A4AF72EE-E92D-4FF6-ADD5-4E63A8DEEBE6}" type="presOf" srcId="{528F80B6-996F-42CB-A7AD-E9E3C2FE847C}" destId="{643862F0-A9B9-4A57-AF6D-64053173AB53}" srcOrd="0" destOrd="2" presId="urn:microsoft.com/office/officeart/2005/8/layout/hList6"/>
    <dgm:cxn modelId="{B9BC4EE7-67B3-4EFA-ADDC-0CD6352C6683}" type="presOf" srcId="{3A1F7BB6-B428-4594-98F6-18EBA114A84D}" destId="{5F5C216F-09B2-4821-B81E-EF260D553738}" srcOrd="0" destOrd="2" presId="urn:microsoft.com/office/officeart/2005/8/layout/hList6"/>
    <dgm:cxn modelId="{B343C63E-DAC7-4BD3-A029-1C963D498AE8}" type="presOf" srcId="{35EC1719-E4DD-43D9-84BA-A26BCE60D2BD}" destId="{4E474A68-10C3-4FD2-9FFB-187458BAECB3}" srcOrd="0" destOrd="0" presId="urn:microsoft.com/office/officeart/2005/8/layout/hList6"/>
    <dgm:cxn modelId="{D17975F3-CB57-435E-9513-C73BD0E312F0}" srcId="{CFB510A2-7C3E-4775-B328-D341193072C6}" destId="{8A594116-6AD6-4A71-A00F-AD58CEF7371D}" srcOrd="0" destOrd="0" parTransId="{1B68D920-CFCD-44DE-92AC-30358B3B5AD7}" sibTransId="{054990C1-BC20-4465-B8FF-D11CDE0ED206}"/>
    <dgm:cxn modelId="{9A42DF75-A834-4A16-8230-34DCBF61D64D}" type="presParOf" srcId="{4E474A68-10C3-4FD2-9FFB-187458BAECB3}" destId="{5F5C216F-09B2-4821-B81E-EF260D553738}" srcOrd="0" destOrd="0" presId="urn:microsoft.com/office/officeart/2005/8/layout/hList6"/>
    <dgm:cxn modelId="{3E688A17-CD90-4C3A-903A-EEA08DB43504}" type="presParOf" srcId="{4E474A68-10C3-4FD2-9FFB-187458BAECB3}" destId="{8E367976-2678-41E0-9D53-603D322C920A}" srcOrd="1" destOrd="0" presId="urn:microsoft.com/office/officeart/2005/8/layout/hList6"/>
    <dgm:cxn modelId="{435425B0-7D7D-44D9-B062-A39F6C466558}" type="presParOf" srcId="{4E474A68-10C3-4FD2-9FFB-187458BAECB3}" destId="{643862F0-A9B9-4A57-AF6D-64053173AB53}" srcOrd="2" destOrd="0" presId="urn:microsoft.com/office/officeart/2005/8/layout/hList6"/>
    <dgm:cxn modelId="{32AB1C03-62A3-411C-B437-22053E019058}" type="presParOf" srcId="{4E474A68-10C3-4FD2-9FFB-187458BAECB3}" destId="{72FD8CF6-A996-4FEE-BD94-65287602EB39}" srcOrd="3" destOrd="0" presId="urn:microsoft.com/office/officeart/2005/8/layout/hList6"/>
    <dgm:cxn modelId="{50F8743C-1674-46C2-B675-8E053E8723E6}" type="presParOf" srcId="{4E474A68-10C3-4FD2-9FFB-187458BAECB3}" destId="{49560400-BD32-4C1F-9C47-F0D3D57A02C5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948A03-CDC5-4A92-A28E-619D50959FCC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99AF297-E369-4311-A77D-8E787D101A73}">
      <dgm:prSet custT="1"/>
      <dgm:spPr/>
      <dgm:t>
        <a:bodyPr/>
        <a:lstStyle/>
        <a:p>
          <a:pPr rtl="0"/>
          <a:r>
            <a:rPr lang="en-IN" sz="2400" dirty="0" smtClean="0"/>
            <a:t>Accurate in detecting time</a:t>
          </a:r>
          <a:endParaRPr lang="en-US" sz="2400" dirty="0"/>
        </a:p>
      </dgm:t>
    </dgm:pt>
    <dgm:pt modelId="{6EED7903-A6FA-416D-AF2B-571E88DE12F2}" type="parTrans" cxnId="{452B4C1B-83F6-4EAA-A2BF-ABE43EC0AC6B}">
      <dgm:prSet/>
      <dgm:spPr/>
      <dgm:t>
        <a:bodyPr/>
        <a:lstStyle/>
        <a:p>
          <a:endParaRPr lang="en-US"/>
        </a:p>
      </dgm:t>
    </dgm:pt>
    <dgm:pt modelId="{30E3F505-174C-4521-9071-6B2EDCC101F4}" type="sibTrans" cxnId="{452B4C1B-83F6-4EAA-A2BF-ABE43EC0AC6B}">
      <dgm:prSet/>
      <dgm:spPr/>
      <dgm:t>
        <a:bodyPr/>
        <a:lstStyle/>
        <a:p>
          <a:endParaRPr lang="en-US"/>
        </a:p>
      </dgm:t>
    </dgm:pt>
    <dgm:pt modelId="{53BEB36B-A16E-498E-A3DC-729C86243EC8}">
      <dgm:prSet custT="1"/>
      <dgm:spPr/>
      <dgm:t>
        <a:bodyPr/>
        <a:lstStyle/>
        <a:p>
          <a:pPr rtl="0"/>
          <a:r>
            <a:rPr lang="en-IN" sz="2400" dirty="0" smtClean="0"/>
            <a:t>Made a gnomon for Bloomington</a:t>
          </a:r>
          <a:endParaRPr lang="en-US" sz="2400" dirty="0"/>
        </a:p>
      </dgm:t>
    </dgm:pt>
    <dgm:pt modelId="{D4D2E2DC-7185-425C-BB5B-08A0A26AC0BA}" type="parTrans" cxnId="{88F77024-7FE5-4AA2-9509-AD917BDFC79E}">
      <dgm:prSet/>
      <dgm:spPr/>
      <dgm:t>
        <a:bodyPr/>
        <a:lstStyle/>
        <a:p>
          <a:endParaRPr lang="en-US"/>
        </a:p>
      </dgm:t>
    </dgm:pt>
    <dgm:pt modelId="{C11235DC-433D-44D2-A128-A218331A605A}" type="sibTrans" cxnId="{88F77024-7FE5-4AA2-9509-AD917BDFC79E}">
      <dgm:prSet/>
      <dgm:spPr/>
      <dgm:t>
        <a:bodyPr/>
        <a:lstStyle/>
        <a:p>
          <a:endParaRPr lang="en-US"/>
        </a:p>
      </dgm:t>
    </dgm:pt>
    <dgm:pt modelId="{C34F73E4-5088-40B1-ABAC-18C649267131}">
      <dgm:prSet custT="1"/>
      <dgm:spPr/>
      <dgm:t>
        <a:bodyPr/>
        <a:lstStyle/>
        <a:p>
          <a:pPr rtl="0"/>
          <a:r>
            <a:rPr lang="en-IN" sz="2400" dirty="0" smtClean="0"/>
            <a:t>Horizontal angle = 39.26 degrees (latitude of </a:t>
          </a:r>
          <a:r>
            <a:rPr lang="en-IN" sz="2400" dirty="0" err="1" smtClean="0"/>
            <a:t>blm</a:t>
          </a:r>
          <a:r>
            <a:rPr lang="en-IN" sz="2400" dirty="0" smtClean="0"/>
            <a:t>)</a:t>
          </a:r>
          <a:endParaRPr lang="en-US" sz="2400" dirty="0"/>
        </a:p>
      </dgm:t>
    </dgm:pt>
    <dgm:pt modelId="{E8ECDDAA-CE42-4921-82FB-9DDD00496003}" type="parTrans" cxnId="{371B812A-6CD9-4E69-82FD-EDE0F9517B26}">
      <dgm:prSet/>
      <dgm:spPr/>
      <dgm:t>
        <a:bodyPr/>
        <a:lstStyle/>
        <a:p>
          <a:endParaRPr lang="en-US"/>
        </a:p>
      </dgm:t>
    </dgm:pt>
    <dgm:pt modelId="{B441298A-A86B-4511-911E-B0216C2E2A4F}" type="sibTrans" cxnId="{371B812A-6CD9-4E69-82FD-EDE0F9517B26}">
      <dgm:prSet/>
      <dgm:spPr/>
      <dgm:t>
        <a:bodyPr/>
        <a:lstStyle/>
        <a:p>
          <a:endParaRPr lang="en-US"/>
        </a:p>
      </dgm:t>
    </dgm:pt>
    <dgm:pt modelId="{F21DC954-2FFE-46F5-B839-571C7BFF6D56}" type="pres">
      <dgm:prSet presAssocID="{07948A03-CDC5-4A92-A28E-619D50959FC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9834D6-0D55-4B20-98EA-050FF10BDD5A}" type="pres">
      <dgm:prSet presAssocID="{299AF297-E369-4311-A77D-8E787D101A73}" presName="parentText" presStyleLbl="node1" presStyleIdx="0" presStyleCnt="3" custLinFactY="-62059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971D8-4184-47E5-8FB9-B78BE21AC678}" type="pres">
      <dgm:prSet presAssocID="{30E3F505-174C-4521-9071-6B2EDCC101F4}" presName="spacer" presStyleCnt="0"/>
      <dgm:spPr/>
    </dgm:pt>
    <dgm:pt modelId="{2964B387-7725-4EB3-B733-AF15DB3503FE}" type="pres">
      <dgm:prSet presAssocID="{53BEB36B-A16E-498E-A3DC-729C86243EC8}" presName="parentText" presStyleLbl="node1" presStyleIdx="1" presStyleCnt="3" custLinFactNeighborY="1342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21079-5375-42E3-812B-40EF229E4A93}" type="pres">
      <dgm:prSet presAssocID="{C11235DC-433D-44D2-A128-A218331A605A}" presName="spacer" presStyleCnt="0"/>
      <dgm:spPr/>
    </dgm:pt>
    <dgm:pt modelId="{622F7C81-4522-46C0-94B5-F64AC471F4F2}" type="pres">
      <dgm:prSet presAssocID="{C34F73E4-5088-40B1-ABAC-18C649267131}" presName="parentText" presStyleLbl="node1" presStyleIdx="2" presStyleCnt="3" custLinFactY="5331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041A88-D961-4E38-B946-CB48F80CD6F7}" type="presOf" srcId="{C34F73E4-5088-40B1-ABAC-18C649267131}" destId="{622F7C81-4522-46C0-94B5-F64AC471F4F2}" srcOrd="0" destOrd="0" presId="urn:microsoft.com/office/officeart/2005/8/layout/vList2"/>
    <dgm:cxn modelId="{371B812A-6CD9-4E69-82FD-EDE0F9517B26}" srcId="{07948A03-CDC5-4A92-A28E-619D50959FCC}" destId="{C34F73E4-5088-40B1-ABAC-18C649267131}" srcOrd="2" destOrd="0" parTransId="{E8ECDDAA-CE42-4921-82FB-9DDD00496003}" sibTransId="{B441298A-A86B-4511-911E-B0216C2E2A4F}"/>
    <dgm:cxn modelId="{452B4C1B-83F6-4EAA-A2BF-ABE43EC0AC6B}" srcId="{07948A03-CDC5-4A92-A28E-619D50959FCC}" destId="{299AF297-E369-4311-A77D-8E787D101A73}" srcOrd="0" destOrd="0" parTransId="{6EED7903-A6FA-416D-AF2B-571E88DE12F2}" sibTransId="{30E3F505-174C-4521-9071-6B2EDCC101F4}"/>
    <dgm:cxn modelId="{88F77024-7FE5-4AA2-9509-AD917BDFC79E}" srcId="{07948A03-CDC5-4A92-A28E-619D50959FCC}" destId="{53BEB36B-A16E-498E-A3DC-729C86243EC8}" srcOrd="1" destOrd="0" parTransId="{D4D2E2DC-7185-425C-BB5B-08A0A26AC0BA}" sibTransId="{C11235DC-433D-44D2-A128-A218331A605A}"/>
    <dgm:cxn modelId="{43162541-F2F3-4729-8FD7-B6996A73772C}" type="presOf" srcId="{53BEB36B-A16E-498E-A3DC-729C86243EC8}" destId="{2964B387-7725-4EB3-B733-AF15DB3503FE}" srcOrd="0" destOrd="0" presId="urn:microsoft.com/office/officeart/2005/8/layout/vList2"/>
    <dgm:cxn modelId="{F48C3FFB-8097-4194-BBD1-AA42DC455E48}" type="presOf" srcId="{299AF297-E369-4311-A77D-8E787D101A73}" destId="{C29834D6-0D55-4B20-98EA-050FF10BDD5A}" srcOrd="0" destOrd="0" presId="urn:microsoft.com/office/officeart/2005/8/layout/vList2"/>
    <dgm:cxn modelId="{7FB2475B-065E-4DDA-A648-A3B2B7EA2D9B}" type="presOf" srcId="{07948A03-CDC5-4A92-A28E-619D50959FCC}" destId="{F21DC954-2FFE-46F5-B839-571C7BFF6D56}" srcOrd="0" destOrd="0" presId="urn:microsoft.com/office/officeart/2005/8/layout/vList2"/>
    <dgm:cxn modelId="{8BFB9249-C65F-49E4-91E5-D92AFFE86F96}" type="presParOf" srcId="{F21DC954-2FFE-46F5-B839-571C7BFF6D56}" destId="{C29834D6-0D55-4B20-98EA-050FF10BDD5A}" srcOrd="0" destOrd="0" presId="urn:microsoft.com/office/officeart/2005/8/layout/vList2"/>
    <dgm:cxn modelId="{283A28F2-3BA1-4147-946E-B424170E4A23}" type="presParOf" srcId="{F21DC954-2FFE-46F5-B839-571C7BFF6D56}" destId="{FDF971D8-4184-47E5-8FB9-B78BE21AC678}" srcOrd="1" destOrd="0" presId="urn:microsoft.com/office/officeart/2005/8/layout/vList2"/>
    <dgm:cxn modelId="{8038D980-92FA-43C1-B4AF-5B8CF1B5AFF2}" type="presParOf" srcId="{F21DC954-2FFE-46F5-B839-571C7BFF6D56}" destId="{2964B387-7725-4EB3-B733-AF15DB3503FE}" srcOrd="2" destOrd="0" presId="urn:microsoft.com/office/officeart/2005/8/layout/vList2"/>
    <dgm:cxn modelId="{E20ED941-149B-453D-9067-89D91BC5D486}" type="presParOf" srcId="{F21DC954-2FFE-46F5-B839-571C7BFF6D56}" destId="{13C21079-5375-42E3-812B-40EF229E4A93}" srcOrd="3" destOrd="0" presId="urn:microsoft.com/office/officeart/2005/8/layout/vList2"/>
    <dgm:cxn modelId="{FB6670AC-0745-49EE-9100-FD10633BB44A}" type="presParOf" srcId="{F21DC954-2FFE-46F5-B839-571C7BFF6D56}" destId="{622F7C81-4522-46C0-94B5-F64AC471F4F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2A7F25-D997-49F1-B816-A16065BA4153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694307A-9DD9-4E52-9C1D-BE07869DDCF5}">
      <dgm:prSet phldrT="[Text]" custT="1"/>
      <dgm:spPr/>
      <dgm:t>
        <a:bodyPr/>
        <a:lstStyle/>
        <a:p>
          <a:r>
            <a:rPr lang="en-US" sz="2000" dirty="0" smtClean="0"/>
            <a:t>Detected shadow using intensity statistics</a:t>
          </a:r>
          <a:endParaRPr lang="en-US" sz="2000" dirty="0"/>
        </a:p>
      </dgm:t>
    </dgm:pt>
    <dgm:pt modelId="{EFA27FF8-9533-49F0-A89C-397D4D7D0E46}" type="parTrans" cxnId="{EDB56A30-E57E-484C-AB3F-138927AA5E14}">
      <dgm:prSet/>
      <dgm:spPr/>
      <dgm:t>
        <a:bodyPr/>
        <a:lstStyle/>
        <a:p>
          <a:endParaRPr lang="en-US"/>
        </a:p>
      </dgm:t>
    </dgm:pt>
    <dgm:pt modelId="{194A1A4D-5AE8-4631-996C-7F2672C1AABB}" type="sibTrans" cxnId="{EDB56A30-E57E-484C-AB3F-138927AA5E14}">
      <dgm:prSet/>
      <dgm:spPr/>
      <dgm:t>
        <a:bodyPr/>
        <a:lstStyle/>
        <a:p>
          <a:endParaRPr lang="en-US"/>
        </a:p>
      </dgm:t>
    </dgm:pt>
    <dgm:pt modelId="{3D53DF27-9501-430B-B116-8305ACFFE975}">
      <dgm:prSet phldrT="[Text]" custT="1"/>
      <dgm:spPr/>
      <dgm:t>
        <a:bodyPr/>
        <a:lstStyle/>
        <a:p>
          <a:r>
            <a:rPr lang="en-US" sz="2000" dirty="0" smtClean="0"/>
            <a:t>Detected the shadow edge</a:t>
          </a:r>
          <a:endParaRPr lang="en-US" sz="2000" dirty="0"/>
        </a:p>
      </dgm:t>
    </dgm:pt>
    <dgm:pt modelId="{A96C31A1-DC95-4E06-9E3B-21929F24EDE9}" type="parTrans" cxnId="{5E08397B-1300-4412-9B9A-2C5D42C390D0}">
      <dgm:prSet/>
      <dgm:spPr/>
      <dgm:t>
        <a:bodyPr/>
        <a:lstStyle/>
        <a:p>
          <a:endParaRPr lang="en-US"/>
        </a:p>
      </dgm:t>
    </dgm:pt>
    <dgm:pt modelId="{FE261BF8-6FE7-49AD-80B0-5AE3DE2C0650}" type="sibTrans" cxnId="{5E08397B-1300-4412-9B9A-2C5D42C390D0}">
      <dgm:prSet/>
      <dgm:spPr/>
      <dgm:t>
        <a:bodyPr/>
        <a:lstStyle/>
        <a:p>
          <a:endParaRPr lang="en-US"/>
        </a:p>
      </dgm:t>
    </dgm:pt>
    <dgm:pt modelId="{ABBDE582-F0C6-4EC1-9AC0-651E718A54AF}">
      <dgm:prSet phldrT="[Text]" custT="1"/>
      <dgm:spPr/>
      <dgm:t>
        <a:bodyPr/>
        <a:lstStyle/>
        <a:p>
          <a:r>
            <a:rPr lang="en-US" sz="2000" dirty="0" smtClean="0"/>
            <a:t>Determined the direction of sun</a:t>
          </a:r>
          <a:endParaRPr lang="en-US" sz="2000" dirty="0"/>
        </a:p>
      </dgm:t>
    </dgm:pt>
    <dgm:pt modelId="{546D152E-ABD2-49E2-8F6C-1A9FEED7B9C6}" type="parTrans" cxnId="{EF6F8F92-0369-4E2F-A988-50C553F9EC54}">
      <dgm:prSet/>
      <dgm:spPr/>
      <dgm:t>
        <a:bodyPr/>
        <a:lstStyle/>
        <a:p>
          <a:endParaRPr lang="en-US"/>
        </a:p>
      </dgm:t>
    </dgm:pt>
    <dgm:pt modelId="{18A876BD-6025-4F71-A3FE-30C4682BD8D9}" type="sibTrans" cxnId="{EF6F8F92-0369-4E2F-A988-50C553F9EC54}">
      <dgm:prSet/>
      <dgm:spPr/>
      <dgm:t>
        <a:bodyPr/>
        <a:lstStyle/>
        <a:p>
          <a:endParaRPr lang="en-US"/>
        </a:p>
      </dgm:t>
    </dgm:pt>
    <dgm:pt modelId="{BFDCA1DB-F9D4-4653-B6EB-5A6E0A591174}">
      <dgm:prSet phldrT="[Text]" custT="1"/>
      <dgm:spPr/>
      <dgm:t>
        <a:bodyPr/>
        <a:lstStyle/>
        <a:p>
          <a:r>
            <a:rPr lang="en-US" sz="2000" dirty="0" smtClean="0"/>
            <a:t>Detected shadow orientation</a:t>
          </a:r>
          <a:endParaRPr lang="en-US" sz="2000" dirty="0"/>
        </a:p>
      </dgm:t>
    </dgm:pt>
    <dgm:pt modelId="{FF4ECE42-F59A-48F6-A30C-EB566DB4F9B3}" type="parTrans" cxnId="{32605D09-DE2D-43C8-A3EA-C2B61BAB6901}">
      <dgm:prSet/>
      <dgm:spPr/>
      <dgm:t>
        <a:bodyPr/>
        <a:lstStyle/>
        <a:p>
          <a:endParaRPr lang="en-US"/>
        </a:p>
      </dgm:t>
    </dgm:pt>
    <dgm:pt modelId="{2EE05F61-FB6B-4DD9-BAAE-C502AF19A57F}" type="sibTrans" cxnId="{32605D09-DE2D-43C8-A3EA-C2B61BAB6901}">
      <dgm:prSet/>
      <dgm:spPr/>
      <dgm:t>
        <a:bodyPr/>
        <a:lstStyle/>
        <a:p>
          <a:endParaRPr lang="en-US"/>
        </a:p>
      </dgm:t>
    </dgm:pt>
    <dgm:pt modelId="{5E1E97F7-22E8-407A-95D8-D72A70BA4B2C}">
      <dgm:prSet phldrT="[Text]" custT="1"/>
      <dgm:spPr/>
      <dgm:t>
        <a:bodyPr/>
        <a:lstStyle/>
        <a:p>
          <a:r>
            <a:rPr lang="en-US" sz="2000" dirty="0" smtClean="0"/>
            <a:t>Used formula to detect time</a:t>
          </a:r>
          <a:endParaRPr lang="en-US" sz="2000" dirty="0"/>
        </a:p>
      </dgm:t>
    </dgm:pt>
    <dgm:pt modelId="{9C85CFDA-E967-4073-BBF7-87292A6F3F9F}" type="parTrans" cxnId="{6DC4AD79-D660-4E9F-AA6A-FB3DB3AD7B83}">
      <dgm:prSet/>
      <dgm:spPr/>
      <dgm:t>
        <a:bodyPr/>
        <a:lstStyle/>
        <a:p>
          <a:endParaRPr lang="en-US"/>
        </a:p>
      </dgm:t>
    </dgm:pt>
    <dgm:pt modelId="{D7934FCF-7D49-4881-93DA-3ACC731DC3E2}" type="sibTrans" cxnId="{6DC4AD79-D660-4E9F-AA6A-FB3DB3AD7B83}">
      <dgm:prSet/>
      <dgm:spPr/>
      <dgm:t>
        <a:bodyPr/>
        <a:lstStyle/>
        <a:p>
          <a:endParaRPr lang="en-US"/>
        </a:p>
      </dgm:t>
    </dgm:pt>
    <dgm:pt modelId="{1CE27E70-61AD-49A5-9258-771BFBD551E5}" type="pres">
      <dgm:prSet presAssocID="{B52A7F25-D997-49F1-B816-A16065BA41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D1D162-8D6B-4DFD-A5DB-6D0DF29EB21D}" type="pres">
      <dgm:prSet presAssocID="{F694307A-9DD9-4E52-9C1D-BE07869DDCF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EA495C-A295-4B1E-9E6C-93E123538414}" type="pres">
      <dgm:prSet presAssocID="{194A1A4D-5AE8-4631-996C-7F2672C1AABB}" presName="sibTrans" presStyleCnt="0"/>
      <dgm:spPr/>
    </dgm:pt>
    <dgm:pt modelId="{92A176CC-F66A-47ED-B852-4DA82143B45F}" type="pres">
      <dgm:prSet presAssocID="{3D53DF27-9501-430B-B116-8305ACFFE97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7D8CA-AB52-4447-9E1C-95DA9A369750}" type="pres">
      <dgm:prSet presAssocID="{FE261BF8-6FE7-49AD-80B0-5AE3DE2C0650}" presName="sibTrans" presStyleCnt="0"/>
      <dgm:spPr/>
    </dgm:pt>
    <dgm:pt modelId="{CE10D0E4-3075-4A4A-82F9-BE73AC471BD5}" type="pres">
      <dgm:prSet presAssocID="{ABBDE582-F0C6-4EC1-9AC0-651E718A54A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F502C4-8A6F-49EC-A709-114B06432F95}" type="pres">
      <dgm:prSet presAssocID="{18A876BD-6025-4F71-A3FE-30C4682BD8D9}" presName="sibTrans" presStyleCnt="0"/>
      <dgm:spPr/>
    </dgm:pt>
    <dgm:pt modelId="{B47962BA-4357-41CE-A662-148B0F00A595}" type="pres">
      <dgm:prSet presAssocID="{BFDCA1DB-F9D4-4653-B6EB-5A6E0A59117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0670B-489B-4758-B6EC-DEDAA647D6C5}" type="pres">
      <dgm:prSet presAssocID="{2EE05F61-FB6B-4DD9-BAAE-C502AF19A57F}" presName="sibTrans" presStyleCnt="0"/>
      <dgm:spPr/>
    </dgm:pt>
    <dgm:pt modelId="{342EDC56-8542-4234-8E3D-0FCCD870FF81}" type="pres">
      <dgm:prSet presAssocID="{5E1E97F7-22E8-407A-95D8-D72A70BA4B2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0EEE92-77E1-4D28-9646-04642B1B401D}" type="presOf" srcId="{5E1E97F7-22E8-407A-95D8-D72A70BA4B2C}" destId="{342EDC56-8542-4234-8E3D-0FCCD870FF81}" srcOrd="0" destOrd="0" presId="urn:microsoft.com/office/officeart/2005/8/layout/default"/>
    <dgm:cxn modelId="{56527739-7B75-438F-A5C3-D770EDA49891}" type="presOf" srcId="{3D53DF27-9501-430B-B116-8305ACFFE975}" destId="{92A176CC-F66A-47ED-B852-4DA82143B45F}" srcOrd="0" destOrd="0" presId="urn:microsoft.com/office/officeart/2005/8/layout/default"/>
    <dgm:cxn modelId="{5E08397B-1300-4412-9B9A-2C5D42C390D0}" srcId="{B52A7F25-D997-49F1-B816-A16065BA4153}" destId="{3D53DF27-9501-430B-B116-8305ACFFE975}" srcOrd="1" destOrd="0" parTransId="{A96C31A1-DC95-4E06-9E3B-21929F24EDE9}" sibTransId="{FE261BF8-6FE7-49AD-80B0-5AE3DE2C0650}"/>
    <dgm:cxn modelId="{32605D09-DE2D-43C8-A3EA-C2B61BAB6901}" srcId="{B52A7F25-D997-49F1-B816-A16065BA4153}" destId="{BFDCA1DB-F9D4-4653-B6EB-5A6E0A591174}" srcOrd="3" destOrd="0" parTransId="{FF4ECE42-F59A-48F6-A30C-EB566DB4F9B3}" sibTransId="{2EE05F61-FB6B-4DD9-BAAE-C502AF19A57F}"/>
    <dgm:cxn modelId="{3F99A2EE-719D-4052-A143-DB780126080A}" type="presOf" srcId="{F694307A-9DD9-4E52-9C1D-BE07869DDCF5}" destId="{74D1D162-8D6B-4DFD-A5DB-6D0DF29EB21D}" srcOrd="0" destOrd="0" presId="urn:microsoft.com/office/officeart/2005/8/layout/default"/>
    <dgm:cxn modelId="{A89F4DC5-A020-4AE2-A835-2B52B0EF9D52}" type="presOf" srcId="{BFDCA1DB-F9D4-4653-B6EB-5A6E0A591174}" destId="{B47962BA-4357-41CE-A662-148B0F00A595}" srcOrd="0" destOrd="0" presId="urn:microsoft.com/office/officeart/2005/8/layout/default"/>
    <dgm:cxn modelId="{EF6F8F92-0369-4E2F-A988-50C553F9EC54}" srcId="{B52A7F25-D997-49F1-B816-A16065BA4153}" destId="{ABBDE582-F0C6-4EC1-9AC0-651E718A54AF}" srcOrd="2" destOrd="0" parTransId="{546D152E-ABD2-49E2-8F6C-1A9FEED7B9C6}" sibTransId="{18A876BD-6025-4F71-A3FE-30C4682BD8D9}"/>
    <dgm:cxn modelId="{50344885-CC6D-4FA4-B881-E819DA7FAEC7}" type="presOf" srcId="{B52A7F25-D997-49F1-B816-A16065BA4153}" destId="{1CE27E70-61AD-49A5-9258-771BFBD551E5}" srcOrd="0" destOrd="0" presId="urn:microsoft.com/office/officeart/2005/8/layout/default"/>
    <dgm:cxn modelId="{6DC4AD79-D660-4E9F-AA6A-FB3DB3AD7B83}" srcId="{B52A7F25-D997-49F1-B816-A16065BA4153}" destId="{5E1E97F7-22E8-407A-95D8-D72A70BA4B2C}" srcOrd="4" destOrd="0" parTransId="{9C85CFDA-E967-4073-BBF7-87292A6F3F9F}" sibTransId="{D7934FCF-7D49-4881-93DA-3ACC731DC3E2}"/>
    <dgm:cxn modelId="{01906DCD-3E3E-44D4-A096-B2D7B1B3EB19}" type="presOf" srcId="{ABBDE582-F0C6-4EC1-9AC0-651E718A54AF}" destId="{CE10D0E4-3075-4A4A-82F9-BE73AC471BD5}" srcOrd="0" destOrd="0" presId="urn:microsoft.com/office/officeart/2005/8/layout/default"/>
    <dgm:cxn modelId="{EDB56A30-E57E-484C-AB3F-138927AA5E14}" srcId="{B52A7F25-D997-49F1-B816-A16065BA4153}" destId="{F694307A-9DD9-4E52-9C1D-BE07869DDCF5}" srcOrd="0" destOrd="0" parTransId="{EFA27FF8-9533-49F0-A89C-397D4D7D0E46}" sibTransId="{194A1A4D-5AE8-4631-996C-7F2672C1AABB}"/>
    <dgm:cxn modelId="{0564191C-117F-4FD9-9BA0-DF8681E6BA67}" type="presParOf" srcId="{1CE27E70-61AD-49A5-9258-771BFBD551E5}" destId="{74D1D162-8D6B-4DFD-A5DB-6D0DF29EB21D}" srcOrd="0" destOrd="0" presId="urn:microsoft.com/office/officeart/2005/8/layout/default"/>
    <dgm:cxn modelId="{299B3E4D-E6B9-4BFA-86EF-8F5B33064314}" type="presParOf" srcId="{1CE27E70-61AD-49A5-9258-771BFBD551E5}" destId="{9EEA495C-A295-4B1E-9E6C-93E123538414}" srcOrd="1" destOrd="0" presId="urn:microsoft.com/office/officeart/2005/8/layout/default"/>
    <dgm:cxn modelId="{B8A53379-CA94-41FF-A5D1-2FDF325888B3}" type="presParOf" srcId="{1CE27E70-61AD-49A5-9258-771BFBD551E5}" destId="{92A176CC-F66A-47ED-B852-4DA82143B45F}" srcOrd="2" destOrd="0" presId="urn:microsoft.com/office/officeart/2005/8/layout/default"/>
    <dgm:cxn modelId="{2462B59A-C676-4D7D-919F-822CC1E4BB31}" type="presParOf" srcId="{1CE27E70-61AD-49A5-9258-771BFBD551E5}" destId="{AF67D8CA-AB52-4447-9E1C-95DA9A369750}" srcOrd="3" destOrd="0" presId="urn:microsoft.com/office/officeart/2005/8/layout/default"/>
    <dgm:cxn modelId="{BC046FAC-0652-4590-9172-AA9ED6F0EE18}" type="presParOf" srcId="{1CE27E70-61AD-49A5-9258-771BFBD551E5}" destId="{CE10D0E4-3075-4A4A-82F9-BE73AC471BD5}" srcOrd="4" destOrd="0" presId="urn:microsoft.com/office/officeart/2005/8/layout/default"/>
    <dgm:cxn modelId="{A55F8CB9-E604-49D0-BDF9-1E8211D92BC0}" type="presParOf" srcId="{1CE27E70-61AD-49A5-9258-771BFBD551E5}" destId="{1CF502C4-8A6F-49EC-A709-114B06432F95}" srcOrd="5" destOrd="0" presId="urn:microsoft.com/office/officeart/2005/8/layout/default"/>
    <dgm:cxn modelId="{B5F31EBC-6AE3-420A-B4B0-6997042FC51E}" type="presParOf" srcId="{1CE27E70-61AD-49A5-9258-771BFBD551E5}" destId="{B47962BA-4357-41CE-A662-148B0F00A595}" srcOrd="6" destOrd="0" presId="urn:microsoft.com/office/officeart/2005/8/layout/default"/>
    <dgm:cxn modelId="{59EFC1BA-5DE8-4F40-924D-1FD53C1B30D7}" type="presParOf" srcId="{1CE27E70-61AD-49A5-9258-771BFBD551E5}" destId="{CB60670B-489B-4758-B6EC-DEDAA647D6C5}" srcOrd="7" destOrd="0" presId="urn:microsoft.com/office/officeart/2005/8/layout/default"/>
    <dgm:cxn modelId="{CE4CEE5A-633B-4571-8C5A-D7DEB2CD5BA5}" type="presParOf" srcId="{1CE27E70-61AD-49A5-9258-771BFBD551E5}" destId="{342EDC56-8542-4234-8E3D-0FCCD870FF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7E626F-E784-473A-856A-78EA10D83017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053D0D6-BD64-4E5E-AE11-6ACFF3B83395}">
      <dgm:prSet phldrT="[Text]"/>
      <dgm:spPr/>
      <dgm:t>
        <a:bodyPr/>
        <a:lstStyle/>
        <a:p>
          <a:r>
            <a:rPr lang="en-US" dirty="0" smtClean="0"/>
            <a:t>Experiment requires a simple object of known length</a:t>
          </a:r>
          <a:endParaRPr lang="en-US" dirty="0"/>
        </a:p>
      </dgm:t>
    </dgm:pt>
    <dgm:pt modelId="{3BEC2E06-C880-4496-8CD9-7CC483972A40}" type="parTrans" cxnId="{6A500CF2-696C-4A6D-9177-1AD820EA92E7}">
      <dgm:prSet/>
      <dgm:spPr/>
      <dgm:t>
        <a:bodyPr/>
        <a:lstStyle/>
        <a:p>
          <a:endParaRPr lang="en-US"/>
        </a:p>
      </dgm:t>
    </dgm:pt>
    <dgm:pt modelId="{9B075E66-5BB0-4B5A-A20F-783EAFD32808}" type="sibTrans" cxnId="{6A500CF2-696C-4A6D-9177-1AD820EA92E7}">
      <dgm:prSet/>
      <dgm:spPr/>
      <dgm:t>
        <a:bodyPr/>
        <a:lstStyle/>
        <a:p>
          <a:endParaRPr lang="en-US"/>
        </a:p>
      </dgm:t>
    </dgm:pt>
    <dgm:pt modelId="{9FF66B51-1E87-4C11-B7B0-516B7C9F2D01}">
      <dgm:prSet phldrT="[Text]"/>
      <dgm:spPr/>
      <dgm:t>
        <a:bodyPr/>
        <a:lstStyle/>
        <a:p>
          <a:r>
            <a:rPr lang="en-US" dirty="0" smtClean="0"/>
            <a:t>Detected shadow of the simple object</a:t>
          </a:r>
          <a:endParaRPr lang="en-US" dirty="0"/>
        </a:p>
      </dgm:t>
    </dgm:pt>
    <dgm:pt modelId="{F0BB55EE-4C33-48AA-BC65-E7872FA7149C}" type="parTrans" cxnId="{E1FF708F-CCD2-4907-87E2-6F57C9CFC5FB}">
      <dgm:prSet/>
      <dgm:spPr/>
      <dgm:t>
        <a:bodyPr/>
        <a:lstStyle/>
        <a:p>
          <a:endParaRPr lang="en-US"/>
        </a:p>
      </dgm:t>
    </dgm:pt>
    <dgm:pt modelId="{2A6C2FB5-CFA1-4FCF-A795-DFC2A1C2FB7C}" type="sibTrans" cxnId="{E1FF708F-CCD2-4907-87E2-6F57C9CFC5FB}">
      <dgm:prSet/>
      <dgm:spPr/>
      <dgm:t>
        <a:bodyPr/>
        <a:lstStyle/>
        <a:p>
          <a:endParaRPr lang="en-US"/>
        </a:p>
      </dgm:t>
    </dgm:pt>
    <dgm:pt modelId="{58194F47-E3FA-4921-BCBA-F1D0285BE0F6}">
      <dgm:prSet phldrT="[Text]"/>
      <dgm:spPr/>
      <dgm:t>
        <a:bodyPr/>
        <a:lstStyle/>
        <a:p>
          <a:r>
            <a:rPr lang="en-US" dirty="0" smtClean="0"/>
            <a:t>Calculated sun’s elevation from shadow length</a:t>
          </a:r>
          <a:endParaRPr lang="en-US" dirty="0"/>
        </a:p>
      </dgm:t>
    </dgm:pt>
    <dgm:pt modelId="{22BAB819-EC1D-4498-A7B1-8351DDC18956}" type="parTrans" cxnId="{7A4DD3CC-853F-44EB-B190-CF91873F9B18}">
      <dgm:prSet/>
      <dgm:spPr/>
      <dgm:t>
        <a:bodyPr/>
        <a:lstStyle/>
        <a:p>
          <a:endParaRPr lang="en-US"/>
        </a:p>
      </dgm:t>
    </dgm:pt>
    <dgm:pt modelId="{58607DC9-35B2-40FA-A7BF-CD7BBA8A0799}" type="sibTrans" cxnId="{7A4DD3CC-853F-44EB-B190-CF91873F9B18}">
      <dgm:prSet/>
      <dgm:spPr/>
      <dgm:t>
        <a:bodyPr/>
        <a:lstStyle/>
        <a:p>
          <a:endParaRPr lang="en-US"/>
        </a:p>
      </dgm:t>
    </dgm:pt>
    <dgm:pt modelId="{C21D81FD-2AD3-403A-8A10-6967A0EF1EFF}">
      <dgm:prSet phldrT="[Text]"/>
      <dgm:spPr/>
      <dgm:t>
        <a:bodyPr/>
        <a:lstStyle/>
        <a:p>
          <a:r>
            <a:rPr lang="en-US" dirty="0" smtClean="0"/>
            <a:t>Detected the latitude of the location using a formula</a:t>
          </a:r>
          <a:endParaRPr lang="en-US" dirty="0"/>
        </a:p>
      </dgm:t>
    </dgm:pt>
    <dgm:pt modelId="{9D607676-EAAE-4A45-BEA8-F290AE094E44}" type="parTrans" cxnId="{A5E509A0-6F6A-4F62-8A41-D5B53EECDE12}">
      <dgm:prSet/>
      <dgm:spPr/>
      <dgm:t>
        <a:bodyPr/>
        <a:lstStyle/>
        <a:p>
          <a:endParaRPr lang="en-US"/>
        </a:p>
      </dgm:t>
    </dgm:pt>
    <dgm:pt modelId="{F757AA0E-A5BB-42D9-891A-AA9976F76F02}" type="sibTrans" cxnId="{A5E509A0-6F6A-4F62-8A41-D5B53EECDE12}">
      <dgm:prSet/>
      <dgm:spPr/>
      <dgm:t>
        <a:bodyPr/>
        <a:lstStyle/>
        <a:p>
          <a:endParaRPr lang="en-US"/>
        </a:p>
      </dgm:t>
    </dgm:pt>
    <dgm:pt modelId="{64184FB1-4569-48CE-BD55-42139758119B}" type="pres">
      <dgm:prSet presAssocID="{117E626F-E784-473A-856A-78EA10D8301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801B41-5F09-4211-B332-69E6B4E977D6}" type="pres">
      <dgm:prSet presAssocID="{117E626F-E784-473A-856A-78EA10D83017}" presName="dummyMaxCanvas" presStyleCnt="0">
        <dgm:presLayoutVars/>
      </dgm:prSet>
      <dgm:spPr/>
    </dgm:pt>
    <dgm:pt modelId="{8AA27731-479D-4786-9552-536C0650C960}" type="pres">
      <dgm:prSet presAssocID="{117E626F-E784-473A-856A-78EA10D83017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EC3835-6A5C-44F0-8B23-6876C716E23B}" type="pres">
      <dgm:prSet presAssocID="{117E626F-E784-473A-856A-78EA10D83017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AC9799-8404-4FD8-9D88-68C69E2EF7C5}" type="pres">
      <dgm:prSet presAssocID="{117E626F-E784-473A-856A-78EA10D83017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95631-E64A-4BFD-8F8F-2E720341843C}" type="pres">
      <dgm:prSet presAssocID="{117E626F-E784-473A-856A-78EA10D83017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5E3BE-907D-48F3-BD24-377C5D669802}" type="pres">
      <dgm:prSet presAssocID="{117E626F-E784-473A-856A-78EA10D83017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D5ED76-6BEC-4AD9-B4E5-2A21C1199816}" type="pres">
      <dgm:prSet presAssocID="{117E626F-E784-473A-856A-78EA10D83017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C8A340-756A-41AC-8798-B3A9A350597B}" type="pres">
      <dgm:prSet presAssocID="{117E626F-E784-473A-856A-78EA10D83017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26DDED-47D7-48E5-9E5C-2BE3BCE5FEC7}" type="pres">
      <dgm:prSet presAssocID="{117E626F-E784-473A-856A-78EA10D83017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EB0206-5D5C-4543-B453-0ECCF1C5DAE0}" type="pres">
      <dgm:prSet presAssocID="{117E626F-E784-473A-856A-78EA10D83017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E950A-8A2D-4BE9-95AC-954639B1BE9A}" type="pres">
      <dgm:prSet presAssocID="{117E626F-E784-473A-856A-78EA10D83017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94C27-F7EF-42BC-86DB-B44E20AD205B}" type="pres">
      <dgm:prSet presAssocID="{117E626F-E784-473A-856A-78EA10D83017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FA0296-40CB-424C-AD77-920B56F5A7E7}" type="presOf" srcId="{58194F47-E3FA-4921-BCBA-F1D0285BE0F6}" destId="{3EAC9799-8404-4FD8-9D88-68C69E2EF7C5}" srcOrd="0" destOrd="0" presId="urn:microsoft.com/office/officeart/2005/8/layout/vProcess5"/>
    <dgm:cxn modelId="{AEB18803-8B56-4FF5-BF00-B453D3E4B738}" type="presOf" srcId="{58194F47-E3FA-4921-BCBA-F1D0285BE0F6}" destId="{4EFE950A-8A2D-4BE9-95AC-954639B1BE9A}" srcOrd="1" destOrd="0" presId="urn:microsoft.com/office/officeart/2005/8/layout/vProcess5"/>
    <dgm:cxn modelId="{5754A2D3-F6F7-4E5A-9902-30A0CA3F000D}" type="presOf" srcId="{9FF66B51-1E87-4C11-B7B0-516B7C9F2D01}" destId="{58EB0206-5D5C-4543-B453-0ECCF1C5DAE0}" srcOrd="1" destOrd="0" presId="urn:microsoft.com/office/officeart/2005/8/layout/vProcess5"/>
    <dgm:cxn modelId="{BE1FA61B-087F-4305-A13E-E60EC84A5012}" type="presOf" srcId="{9FF66B51-1E87-4C11-B7B0-516B7C9F2D01}" destId="{15EC3835-6A5C-44F0-8B23-6876C716E23B}" srcOrd="0" destOrd="0" presId="urn:microsoft.com/office/officeart/2005/8/layout/vProcess5"/>
    <dgm:cxn modelId="{1EEE09FC-D171-4522-A799-26430F947200}" type="presOf" srcId="{117E626F-E784-473A-856A-78EA10D83017}" destId="{64184FB1-4569-48CE-BD55-42139758119B}" srcOrd="0" destOrd="0" presId="urn:microsoft.com/office/officeart/2005/8/layout/vProcess5"/>
    <dgm:cxn modelId="{EE0DFE0D-C418-4527-9069-C7D88C284B6D}" type="presOf" srcId="{C21D81FD-2AD3-403A-8A10-6967A0EF1EFF}" destId="{E8494C27-F7EF-42BC-86DB-B44E20AD205B}" srcOrd="1" destOrd="0" presId="urn:microsoft.com/office/officeart/2005/8/layout/vProcess5"/>
    <dgm:cxn modelId="{E1FF708F-CCD2-4907-87E2-6F57C9CFC5FB}" srcId="{117E626F-E784-473A-856A-78EA10D83017}" destId="{9FF66B51-1E87-4C11-B7B0-516B7C9F2D01}" srcOrd="1" destOrd="0" parTransId="{F0BB55EE-4C33-48AA-BC65-E7872FA7149C}" sibTransId="{2A6C2FB5-CFA1-4FCF-A795-DFC2A1C2FB7C}"/>
    <dgm:cxn modelId="{D24E95DF-E2F0-446B-B111-87261D02C405}" type="presOf" srcId="{C21D81FD-2AD3-403A-8A10-6967A0EF1EFF}" destId="{43295631-E64A-4BFD-8F8F-2E720341843C}" srcOrd="0" destOrd="0" presId="urn:microsoft.com/office/officeart/2005/8/layout/vProcess5"/>
    <dgm:cxn modelId="{FB4A9E5F-F384-4F62-950E-551843C3C3D7}" type="presOf" srcId="{9B075E66-5BB0-4B5A-A20F-783EAFD32808}" destId="{7C85E3BE-907D-48F3-BD24-377C5D669802}" srcOrd="0" destOrd="0" presId="urn:microsoft.com/office/officeart/2005/8/layout/vProcess5"/>
    <dgm:cxn modelId="{7A4DD3CC-853F-44EB-B190-CF91873F9B18}" srcId="{117E626F-E784-473A-856A-78EA10D83017}" destId="{58194F47-E3FA-4921-BCBA-F1D0285BE0F6}" srcOrd="2" destOrd="0" parTransId="{22BAB819-EC1D-4498-A7B1-8351DDC18956}" sibTransId="{58607DC9-35B2-40FA-A7BF-CD7BBA8A0799}"/>
    <dgm:cxn modelId="{6A500CF2-696C-4A6D-9177-1AD820EA92E7}" srcId="{117E626F-E784-473A-856A-78EA10D83017}" destId="{0053D0D6-BD64-4E5E-AE11-6ACFF3B83395}" srcOrd="0" destOrd="0" parTransId="{3BEC2E06-C880-4496-8CD9-7CC483972A40}" sibTransId="{9B075E66-5BB0-4B5A-A20F-783EAFD32808}"/>
    <dgm:cxn modelId="{AE0670D5-BFC5-4C26-BDD5-D48D15DFCB6C}" type="presOf" srcId="{58607DC9-35B2-40FA-A7BF-CD7BBA8A0799}" destId="{2EC8A340-756A-41AC-8798-B3A9A350597B}" srcOrd="0" destOrd="0" presId="urn:microsoft.com/office/officeart/2005/8/layout/vProcess5"/>
    <dgm:cxn modelId="{D5C6BD6F-A636-41BF-899E-350C770471A8}" type="presOf" srcId="{0053D0D6-BD64-4E5E-AE11-6ACFF3B83395}" destId="{B026DDED-47D7-48E5-9E5C-2BE3BCE5FEC7}" srcOrd="1" destOrd="0" presId="urn:microsoft.com/office/officeart/2005/8/layout/vProcess5"/>
    <dgm:cxn modelId="{6CF8CAF7-1E1F-436D-BFBA-CC1DC4D5CB11}" type="presOf" srcId="{2A6C2FB5-CFA1-4FCF-A795-DFC2A1C2FB7C}" destId="{08D5ED76-6BEC-4AD9-B4E5-2A21C1199816}" srcOrd="0" destOrd="0" presId="urn:microsoft.com/office/officeart/2005/8/layout/vProcess5"/>
    <dgm:cxn modelId="{D1470494-0DB8-4787-B0D8-E7CCB35A60C7}" type="presOf" srcId="{0053D0D6-BD64-4E5E-AE11-6ACFF3B83395}" destId="{8AA27731-479D-4786-9552-536C0650C960}" srcOrd="0" destOrd="0" presId="urn:microsoft.com/office/officeart/2005/8/layout/vProcess5"/>
    <dgm:cxn modelId="{A5E509A0-6F6A-4F62-8A41-D5B53EECDE12}" srcId="{117E626F-E784-473A-856A-78EA10D83017}" destId="{C21D81FD-2AD3-403A-8A10-6967A0EF1EFF}" srcOrd="3" destOrd="0" parTransId="{9D607676-EAAE-4A45-BEA8-F290AE094E44}" sibTransId="{F757AA0E-A5BB-42D9-891A-AA9976F76F02}"/>
    <dgm:cxn modelId="{CC13CD15-E9C3-4B44-8380-88B557B7F1CE}" type="presParOf" srcId="{64184FB1-4569-48CE-BD55-42139758119B}" destId="{3D801B41-5F09-4211-B332-69E6B4E977D6}" srcOrd="0" destOrd="0" presId="urn:microsoft.com/office/officeart/2005/8/layout/vProcess5"/>
    <dgm:cxn modelId="{208627E5-C904-4A8F-A82F-7CDC182ABB87}" type="presParOf" srcId="{64184FB1-4569-48CE-BD55-42139758119B}" destId="{8AA27731-479D-4786-9552-536C0650C960}" srcOrd="1" destOrd="0" presId="urn:microsoft.com/office/officeart/2005/8/layout/vProcess5"/>
    <dgm:cxn modelId="{22A05A21-E6B5-4C67-930C-31DDC2846E3E}" type="presParOf" srcId="{64184FB1-4569-48CE-BD55-42139758119B}" destId="{15EC3835-6A5C-44F0-8B23-6876C716E23B}" srcOrd="2" destOrd="0" presId="urn:microsoft.com/office/officeart/2005/8/layout/vProcess5"/>
    <dgm:cxn modelId="{0B7F789D-8FE4-4B39-9140-D406F25B9CB6}" type="presParOf" srcId="{64184FB1-4569-48CE-BD55-42139758119B}" destId="{3EAC9799-8404-4FD8-9D88-68C69E2EF7C5}" srcOrd="3" destOrd="0" presId="urn:microsoft.com/office/officeart/2005/8/layout/vProcess5"/>
    <dgm:cxn modelId="{75D1F298-C84F-43DE-B62B-B4DC0BD243AC}" type="presParOf" srcId="{64184FB1-4569-48CE-BD55-42139758119B}" destId="{43295631-E64A-4BFD-8F8F-2E720341843C}" srcOrd="4" destOrd="0" presId="urn:microsoft.com/office/officeart/2005/8/layout/vProcess5"/>
    <dgm:cxn modelId="{95F96DD5-AE01-4FCE-AB28-FFEBDDCD1F9C}" type="presParOf" srcId="{64184FB1-4569-48CE-BD55-42139758119B}" destId="{7C85E3BE-907D-48F3-BD24-377C5D669802}" srcOrd="5" destOrd="0" presId="urn:microsoft.com/office/officeart/2005/8/layout/vProcess5"/>
    <dgm:cxn modelId="{21ABE845-5E56-4B44-B28A-406F0C0CEBA7}" type="presParOf" srcId="{64184FB1-4569-48CE-BD55-42139758119B}" destId="{08D5ED76-6BEC-4AD9-B4E5-2A21C1199816}" srcOrd="6" destOrd="0" presId="urn:microsoft.com/office/officeart/2005/8/layout/vProcess5"/>
    <dgm:cxn modelId="{F07CB626-1148-43B5-B1E8-A6285694E53B}" type="presParOf" srcId="{64184FB1-4569-48CE-BD55-42139758119B}" destId="{2EC8A340-756A-41AC-8798-B3A9A350597B}" srcOrd="7" destOrd="0" presId="urn:microsoft.com/office/officeart/2005/8/layout/vProcess5"/>
    <dgm:cxn modelId="{C954CF56-C3D4-44D0-A0F6-F7E984D88ECD}" type="presParOf" srcId="{64184FB1-4569-48CE-BD55-42139758119B}" destId="{B026DDED-47D7-48E5-9E5C-2BE3BCE5FEC7}" srcOrd="8" destOrd="0" presId="urn:microsoft.com/office/officeart/2005/8/layout/vProcess5"/>
    <dgm:cxn modelId="{FD7AACFF-8540-4BCE-99AA-0C34DA878DFF}" type="presParOf" srcId="{64184FB1-4569-48CE-BD55-42139758119B}" destId="{58EB0206-5D5C-4543-B453-0ECCF1C5DAE0}" srcOrd="9" destOrd="0" presId="urn:microsoft.com/office/officeart/2005/8/layout/vProcess5"/>
    <dgm:cxn modelId="{22CA9276-A558-4869-8A5B-A978AAA43346}" type="presParOf" srcId="{64184FB1-4569-48CE-BD55-42139758119B}" destId="{4EFE950A-8A2D-4BE9-95AC-954639B1BE9A}" srcOrd="10" destOrd="0" presId="urn:microsoft.com/office/officeart/2005/8/layout/vProcess5"/>
    <dgm:cxn modelId="{5FE2C118-ED40-4D6D-A4B3-EF9F1C7D46B2}" type="presParOf" srcId="{64184FB1-4569-48CE-BD55-42139758119B}" destId="{E8494C27-F7EF-42BC-86DB-B44E20AD205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C00F48-3B3B-47E4-AE7D-163E1569A96A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B9C34FEF-C6AB-4328-B3AC-BEB39328E5D9}">
      <dgm:prSet phldrT="[Text]"/>
      <dgm:spPr/>
      <dgm:t>
        <a:bodyPr/>
        <a:lstStyle/>
        <a:p>
          <a:r>
            <a:rPr lang="en-US" dirty="0" smtClean="0"/>
            <a:t>Object length = 250 </a:t>
          </a:r>
          <a:r>
            <a:rPr lang="en-US" dirty="0" err="1" smtClean="0"/>
            <a:t>px</a:t>
          </a:r>
          <a:r>
            <a:rPr lang="en-US" dirty="0" smtClean="0"/>
            <a:t> </a:t>
          </a:r>
          <a:endParaRPr lang="en-US" dirty="0"/>
        </a:p>
      </dgm:t>
    </dgm:pt>
    <dgm:pt modelId="{1BA75309-B8CA-4291-82D2-A6C82C2D4F61}" type="parTrans" cxnId="{77117903-40F4-4C06-B942-0495BAA55EBB}">
      <dgm:prSet/>
      <dgm:spPr/>
      <dgm:t>
        <a:bodyPr/>
        <a:lstStyle/>
        <a:p>
          <a:endParaRPr lang="en-US"/>
        </a:p>
      </dgm:t>
    </dgm:pt>
    <dgm:pt modelId="{4FEBE39F-495B-4598-ADE9-A2BE366A6722}" type="sibTrans" cxnId="{77117903-40F4-4C06-B942-0495BAA55EBB}">
      <dgm:prSet/>
      <dgm:spPr/>
      <dgm:t>
        <a:bodyPr/>
        <a:lstStyle/>
        <a:p>
          <a:endParaRPr lang="en-US"/>
        </a:p>
      </dgm:t>
    </dgm:pt>
    <dgm:pt modelId="{F7305674-15C0-4BFC-A94B-40961CFCCE93}">
      <dgm:prSet phldrT="[Text]"/>
      <dgm:spPr/>
      <dgm:t>
        <a:bodyPr/>
        <a:lstStyle/>
        <a:p>
          <a:r>
            <a:rPr lang="en-US" dirty="0" smtClean="0"/>
            <a:t>Sun elevation = 65 degrees</a:t>
          </a:r>
          <a:endParaRPr lang="en-US" dirty="0"/>
        </a:p>
      </dgm:t>
    </dgm:pt>
    <dgm:pt modelId="{F56194C4-653A-4FAF-81EE-43DA799A5F03}" type="parTrans" cxnId="{BBE077D0-3E9C-4A92-BE19-0C20B9233DEE}">
      <dgm:prSet/>
      <dgm:spPr/>
      <dgm:t>
        <a:bodyPr/>
        <a:lstStyle/>
        <a:p>
          <a:endParaRPr lang="en-US"/>
        </a:p>
      </dgm:t>
    </dgm:pt>
    <dgm:pt modelId="{89B577EC-FA88-4286-8E72-C03381D18193}" type="sibTrans" cxnId="{BBE077D0-3E9C-4A92-BE19-0C20B9233DEE}">
      <dgm:prSet/>
      <dgm:spPr/>
      <dgm:t>
        <a:bodyPr/>
        <a:lstStyle/>
        <a:p>
          <a:endParaRPr lang="en-US"/>
        </a:p>
      </dgm:t>
    </dgm:pt>
    <dgm:pt modelId="{BB16DF88-368C-473F-A25A-86EDA66F6B7A}">
      <dgm:prSet phldrT="[Text]"/>
      <dgm:spPr/>
      <dgm:t>
        <a:bodyPr/>
        <a:lstStyle/>
        <a:p>
          <a:r>
            <a:rPr lang="en-US" dirty="0" smtClean="0"/>
            <a:t>Latitude = 40 degrees</a:t>
          </a:r>
          <a:endParaRPr lang="en-US" dirty="0"/>
        </a:p>
      </dgm:t>
    </dgm:pt>
    <dgm:pt modelId="{D26DC26E-4F6C-45C7-9FA9-84385E8A2672}" type="parTrans" cxnId="{F2EC3777-D718-4036-8EB8-9BD9B4296D0B}">
      <dgm:prSet/>
      <dgm:spPr/>
      <dgm:t>
        <a:bodyPr/>
        <a:lstStyle/>
        <a:p>
          <a:endParaRPr lang="en-US"/>
        </a:p>
      </dgm:t>
    </dgm:pt>
    <dgm:pt modelId="{C37C8336-DFFC-41A9-93C1-0855A1D8E236}" type="sibTrans" cxnId="{F2EC3777-D718-4036-8EB8-9BD9B4296D0B}">
      <dgm:prSet/>
      <dgm:spPr/>
      <dgm:t>
        <a:bodyPr/>
        <a:lstStyle/>
        <a:p>
          <a:endParaRPr lang="en-US"/>
        </a:p>
      </dgm:t>
    </dgm:pt>
    <dgm:pt modelId="{50BC1EBC-0842-4F38-88B1-A1A0FF179B18}">
      <dgm:prSet phldrT="[Text]"/>
      <dgm:spPr/>
      <dgm:t>
        <a:bodyPr/>
        <a:lstStyle/>
        <a:p>
          <a:r>
            <a:rPr lang="en-US" dirty="0" smtClean="0"/>
            <a:t>Shadow length = 121 </a:t>
          </a:r>
          <a:r>
            <a:rPr lang="en-US" dirty="0" err="1" smtClean="0"/>
            <a:t>px</a:t>
          </a:r>
          <a:endParaRPr lang="en-US" dirty="0"/>
        </a:p>
      </dgm:t>
    </dgm:pt>
    <dgm:pt modelId="{D3A562BF-B0AE-431A-8EBC-F6F577E97CA9}" type="parTrans" cxnId="{F881D159-29AC-4453-BE6D-4B366292EF3F}">
      <dgm:prSet/>
      <dgm:spPr/>
      <dgm:t>
        <a:bodyPr/>
        <a:lstStyle/>
        <a:p>
          <a:endParaRPr lang="en-US"/>
        </a:p>
      </dgm:t>
    </dgm:pt>
    <dgm:pt modelId="{0331328E-7B5A-4369-9485-3BC6AEB4AA71}" type="sibTrans" cxnId="{F881D159-29AC-4453-BE6D-4B366292EF3F}">
      <dgm:prSet/>
      <dgm:spPr/>
      <dgm:t>
        <a:bodyPr/>
        <a:lstStyle/>
        <a:p>
          <a:endParaRPr lang="en-US"/>
        </a:p>
      </dgm:t>
    </dgm:pt>
    <dgm:pt modelId="{A17000FC-C777-4CC2-B473-6A45E6A18D73}" type="pres">
      <dgm:prSet presAssocID="{31C00F48-3B3B-47E4-AE7D-163E1569A96A}" presName="Name0" presStyleCnt="0">
        <dgm:presLayoutVars>
          <dgm:dir/>
          <dgm:resizeHandles val="exact"/>
        </dgm:presLayoutVars>
      </dgm:prSet>
      <dgm:spPr/>
    </dgm:pt>
    <dgm:pt modelId="{2E8B6FB6-BBA3-40A4-9550-6609F587C433}" type="pres">
      <dgm:prSet presAssocID="{B9C34FEF-C6AB-4328-B3AC-BEB39328E5D9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EFA57-191A-49A3-8FFC-AB246931EF8F}" type="pres">
      <dgm:prSet presAssocID="{4FEBE39F-495B-4598-ADE9-A2BE366A6722}" presName="parSpace" presStyleCnt="0"/>
      <dgm:spPr/>
    </dgm:pt>
    <dgm:pt modelId="{750D829C-685E-4271-B6B9-D632BF914FD2}" type="pres">
      <dgm:prSet presAssocID="{50BC1EBC-0842-4F38-88B1-A1A0FF179B18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20820F-2DB8-4AD1-A96E-3E36F889D6D7}" type="pres">
      <dgm:prSet presAssocID="{0331328E-7B5A-4369-9485-3BC6AEB4AA71}" presName="parSpace" presStyleCnt="0"/>
      <dgm:spPr/>
    </dgm:pt>
    <dgm:pt modelId="{A2B39367-3922-432A-A720-62796BFF75BA}" type="pres">
      <dgm:prSet presAssocID="{F7305674-15C0-4BFC-A94B-40961CFCCE93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E01463-E428-4318-BBB2-B644D81607A9}" type="pres">
      <dgm:prSet presAssocID="{89B577EC-FA88-4286-8E72-C03381D18193}" presName="parSpace" presStyleCnt="0"/>
      <dgm:spPr/>
    </dgm:pt>
    <dgm:pt modelId="{4755C54F-1C35-4C23-A685-2D71D0D26F6C}" type="pres">
      <dgm:prSet presAssocID="{BB16DF88-368C-473F-A25A-86EDA66F6B7A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EC3777-D718-4036-8EB8-9BD9B4296D0B}" srcId="{31C00F48-3B3B-47E4-AE7D-163E1569A96A}" destId="{BB16DF88-368C-473F-A25A-86EDA66F6B7A}" srcOrd="3" destOrd="0" parTransId="{D26DC26E-4F6C-45C7-9FA9-84385E8A2672}" sibTransId="{C37C8336-DFFC-41A9-93C1-0855A1D8E236}"/>
    <dgm:cxn modelId="{F881D159-29AC-4453-BE6D-4B366292EF3F}" srcId="{31C00F48-3B3B-47E4-AE7D-163E1569A96A}" destId="{50BC1EBC-0842-4F38-88B1-A1A0FF179B18}" srcOrd="1" destOrd="0" parTransId="{D3A562BF-B0AE-431A-8EBC-F6F577E97CA9}" sibTransId="{0331328E-7B5A-4369-9485-3BC6AEB4AA71}"/>
    <dgm:cxn modelId="{02C3191B-BF88-4CC3-842F-F7379BCFBE6F}" type="presOf" srcId="{B9C34FEF-C6AB-4328-B3AC-BEB39328E5D9}" destId="{2E8B6FB6-BBA3-40A4-9550-6609F587C433}" srcOrd="0" destOrd="0" presId="urn:microsoft.com/office/officeart/2005/8/layout/hChevron3"/>
    <dgm:cxn modelId="{BBE077D0-3E9C-4A92-BE19-0C20B9233DEE}" srcId="{31C00F48-3B3B-47E4-AE7D-163E1569A96A}" destId="{F7305674-15C0-4BFC-A94B-40961CFCCE93}" srcOrd="2" destOrd="0" parTransId="{F56194C4-653A-4FAF-81EE-43DA799A5F03}" sibTransId="{89B577EC-FA88-4286-8E72-C03381D18193}"/>
    <dgm:cxn modelId="{CC9062CA-2875-4FAE-9444-0E32140A1465}" type="presOf" srcId="{31C00F48-3B3B-47E4-AE7D-163E1569A96A}" destId="{A17000FC-C777-4CC2-B473-6A45E6A18D73}" srcOrd="0" destOrd="0" presId="urn:microsoft.com/office/officeart/2005/8/layout/hChevron3"/>
    <dgm:cxn modelId="{3F84B571-BCE7-49AB-9BC9-BDAD60606737}" type="presOf" srcId="{50BC1EBC-0842-4F38-88B1-A1A0FF179B18}" destId="{750D829C-685E-4271-B6B9-D632BF914FD2}" srcOrd="0" destOrd="0" presId="urn:microsoft.com/office/officeart/2005/8/layout/hChevron3"/>
    <dgm:cxn modelId="{23BD7CED-89E9-4EC9-8081-759ADF5B68A8}" type="presOf" srcId="{BB16DF88-368C-473F-A25A-86EDA66F6B7A}" destId="{4755C54F-1C35-4C23-A685-2D71D0D26F6C}" srcOrd="0" destOrd="0" presId="urn:microsoft.com/office/officeart/2005/8/layout/hChevron3"/>
    <dgm:cxn modelId="{7F2C2608-FAFD-4FED-92E7-64F83D090574}" type="presOf" srcId="{F7305674-15C0-4BFC-A94B-40961CFCCE93}" destId="{A2B39367-3922-432A-A720-62796BFF75BA}" srcOrd="0" destOrd="0" presId="urn:microsoft.com/office/officeart/2005/8/layout/hChevron3"/>
    <dgm:cxn modelId="{77117903-40F4-4C06-B942-0495BAA55EBB}" srcId="{31C00F48-3B3B-47E4-AE7D-163E1569A96A}" destId="{B9C34FEF-C6AB-4328-B3AC-BEB39328E5D9}" srcOrd="0" destOrd="0" parTransId="{1BA75309-B8CA-4291-82D2-A6C82C2D4F61}" sibTransId="{4FEBE39F-495B-4598-ADE9-A2BE366A6722}"/>
    <dgm:cxn modelId="{98E0925D-21BE-4612-B872-DC772603F2B9}" type="presParOf" srcId="{A17000FC-C777-4CC2-B473-6A45E6A18D73}" destId="{2E8B6FB6-BBA3-40A4-9550-6609F587C433}" srcOrd="0" destOrd="0" presId="urn:microsoft.com/office/officeart/2005/8/layout/hChevron3"/>
    <dgm:cxn modelId="{BB89C2C8-32C5-4F60-BE92-8760925809B4}" type="presParOf" srcId="{A17000FC-C777-4CC2-B473-6A45E6A18D73}" destId="{F8FEFA57-191A-49A3-8FFC-AB246931EF8F}" srcOrd="1" destOrd="0" presId="urn:microsoft.com/office/officeart/2005/8/layout/hChevron3"/>
    <dgm:cxn modelId="{EDD2A616-7521-4672-B212-42132A247974}" type="presParOf" srcId="{A17000FC-C777-4CC2-B473-6A45E6A18D73}" destId="{750D829C-685E-4271-B6B9-D632BF914FD2}" srcOrd="2" destOrd="0" presId="urn:microsoft.com/office/officeart/2005/8/layout/hChevron3"/>
    <dgm:cxn modelId="{903538B3-92D4-4007-81D4-EE8274F8BFE4}" type="presParOf" srcId="{A17000FC-C777-4CC2-B473-6A45E6A18D73}" destId="{8220820F-2DB8-4AD1-A96E-3E36F889D6D7}" srcOrd="3" destOrd="0" presId="urn:microsoft.com/office/officeart/2005/8/layout/hChevron3"/>
    <dgm:cxn modelId="{460C2D57-BA9B-4BC5-AA0B-5A772D3DCADD}" type="presParOf" srcId="{A17000FC-C777-4CC2-B473-6A45E6A18D73}" destId="{A2B39367-3922-432A-A720-62796BFF75BA}" srcOrd="4" destOrd="0" presId="urn:microsoft.com/office/officeart/2005/8/layout/hChevron3"/>
    <dgm:cxn modelId="{78780507-20D9-43D6-A644-FB78A39E151C}" type="presParOf" srcId="{A17000FC-C777-4CC2-B473-6A45E6A18D73}" destId="{72E01463-E428-4318-BBB2-B644D81607A9}" srcOrd="5" destOrd="0" presId="urn:microsoft.com/office/officeart/2005/8/layout/hChevron3"/>
    <dgm:cxn modelId="{221CDFBA-19B9-4384-8E78-511FC95772DC}" type="presParOf" srcId="{A17000FC-C777-4CC2-B473-6A45E6A18D73}" destId="{4755C54F-1C35-4C23-A685-2D71D0D26F6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7E626F-E784-473A-856A-78EA10D83017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053D0D6-BD64-4E5E-AE11-6ACFF3B83395}">
      <dgm:prSet phldrT="[Text]" custT="1"/>
      <dgm:spPr/>
      <dgm:t>
        <a:bodyPr/>
        <a:lstStyle/>
        <a:p>
          <a:r>
            <a:rPr lang="en-US" sz="2400" dirty="0" smtClean="0"/>
            <a:t>Shadow detection in natural images</a:t>
          </a:r>
          <a:endParaRPr lang="en-US" sz="2400" dirty="0"/>
        </a:p>
      </dgm:t>
    </dgm:pt>
    <dgm:pt modelId="{3BEC2E06-C880-4496-8CD9-7CC483972A40}" type="parTrans" cxnId="{6A500CF2-696C-4A6D-9177-1AD820EA92E7}">
      <dgm:prSet/>
      <dgm:spPr/>
      <dgm:t>
        <a:bodyPr/>
        <a:lstStyle/>
        <a:p>
          <a:endParaRPr lang="en-US"/>
        </a:p>
      </dgm:t>
    </dgm:pt>
    <dgm:pt modelId="{9B075E66-5BB0-4B5A-A20F-783EAFD32808}" type="sibTrans" cxnId="{6A500CF2-696C-4A6D-9177-1AD820EA92E7}">
      <dgm:prSet/>
      <dgm:spPr/>
      <dgm:t>
        <a:bodyPr/>
        <a:lstStyle/>
        <a:p>
          <a:endParaRPr lang="en-US"/>
        </a:p>
      </dgm:t>
    </dgm:pt>
    <dgm:pt modelId="{9FF66B51-1E87-4C11-B7B0-516B7C9F2D01}">
      <dgm:prSet phldrT="[Text]" custT="1"/>
      <dgm:spPr/>
      <dgm:t>
        <a:bodyPr/>
        <a:lstStyle/>
        <a:p>
          <a:r>
            <a:rPr lang="en-US" sz="2400" dirty="0" smtClean="0"/>
            <a:t>Shadow detection in Gnomon</a:t>
          </a:r>
          <a:endParaRPr lang="en-US" sz="2400" dirty="0"/>
        </a:p>
      </dgm:t>
    </dgm:pt>
    <dgm:pt modelId="{F0BB55EE-4C33-48AA-BC65-E7872FA7149C}" type="parTrans" cxnId="{E1FF708F-CCD2-4907-87E2-6F57C9CFC5FB}">
      <dgm:prSet/>
      <dgm:spPr/>
      <dgm:t>
        <a:bodyPr/>
        <a:lstStyle/>
        <a:p>
          <a:endParaRPr lang="en-US"/>
        </a:p>
      </dgm:t>
    </dgm:pt>
    <dgm:pt modelId="{2A6C2FB5-CFA1-4FCF-A795-DFC2A1C2FB7C}" type="sibTrans" cxnId="{E1FF708F-CCD2-4907-87E2-6F57C9CFC5FB}">
      <dgm:prSet/>
      <dgm:spPr/>
      <dgm:t>
        <a:bodyPr/>
        <a:lstStyle/>
        <a:p>
          <a:endParaRPr lang="en-US"/>
        </a:p>
      </dgm:t>
    </dgm:pt>
    <dgm:pt modelId="{58194F47-E3FA-4921-BCBA-F1D0285BE0F6}">
      <dgm:prSet phldrT="[Text]" custT="1"/>
      <dgm:spPr/>
      <dgm:t>
        <a:bodyPr/>
        <a:lstStyle/>
        <a:p>
          <a:r>
            <a:rPr lang="en-US" sz="2400" dirty="0" smtClean="0"/>
            <a:t>Detecting time from Gnomon</a:t>
          </a:r>
          <a:endParaRPr lang="en-US" sz="2400" dirty="0"/>
        </a:p>
      </dgm:t>
    </dgm:pt>
    <dgm:pt modelId="{22BAB819-EC1D-4498-A7B1-8351DDC18956}" type="parTrans" cxnId="{7A4DD3CC-853F-44EB-B190-CF91873F9B18}">
      <dgm:prSet/>
      <dgm:spPr/>
      <dgm:t>
        <a:bodyPr/>
        <a:lstStyle/>
        <a:p>
          <a:endParaRPr lang="en-US"/>
        </a:p>
      </dgm:t>
    </dgm:pt>
    <dgm:pt modelId="{58607DC9-35B2-40FA-A7BF-CD7BBA8A0799}" type="sibTrans" cxnId="{7A4DD3CC-853F-44EB-B190-CF91873F9B18}">
      <dgm:prSet/>
      <dgm:spPr/>
      <dgm:t>
        <a:bodyPr/>
        <a:lstStyle/>
        <a:p>
          <a:endParaRPr lang="en-US"/>
        </a:p>
      </dgm:t>
    </dgm:pt>
    <dgm:pt modelId="{64184FB1-4569-48CE-BD55-42139758119B}" type="pres">
      <dgm:prSet presAssocID="{117E626F-E784-473A-856A-78EA10D8301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801B41-5F09-4211-B332-69E6B4E977D6}" type="pres">
      <dgm:prSet presAssocID="{117E626F-E784-473A-856A-78EA10D83017}" presName="dummyMaxCanvas" presStyleCnt="0">
        <dgm:presLayoutVars/>
      </dgm:prSet>
      <dgm:spPr/>
    </dgm:pt>
    <dgm:pt modelId="{BDEEEA3C-CBA5-47F5-927C-34F186C83864}" type="pres">
      <dgm:prSet presAssocID="{117E626F-E784-473A-856A-78EA10D83017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BFD2F9-230F-4472-B63E-B3D0E41E654F}" type="pres">
      <dgm:prSet presAssocID="{117E626F-E784-473A-856A-78EA10D83017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836128-1AE8-4132-912C-6D72D77E0405}" type="pres">
      <dgm:prSet presAssocID="{117E626F-E784-473A-856A-78EA10D83017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16092-3DA1-4B6F-BC67-024AF136436F}" type="pres">
      <dgm:prSet presAssocID="{117E626F-E784-473A-856A-78EA10D83017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80187-2790-402E-93A1-0AE1F9F64CA6}" type="pres">
      <dgm:prSet presAssocID="{117E626F-E784-473A-856A-78EA10D83017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EB7B2-2411-44F2-AC38-7D2ED740AE3E}" type="pres">
      <dgm:prSet presAssocID="{117E626F-E784-473A-856A-78EA10D83017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DF037-6505-403E-8DE0-590A2E7138A3}" type="pres">
      <dgm:prSet presAssocID="{117E626F-E784-473A-856A-78EA10D83017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CA9E52-475C-4DAC-A2D8-7EF5A418113C}" type="pres">
      <dgm:prSet presAssocID="{117E626F-E784-473A-856A-78EA10D83017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312704-2710-4892-AB77-AD2E414A9989}" type="presOf" srcId="{9B075E66-5BB0-4B5A-A20F-783EAFD32808}" destId="{91416092-3DA1-4B6F-BC67-024AF136436F}" srcOrd="0" destOrd="0" presId="urn:microsoft.com/office/officeart/2005/8/layout/vProcess5"/>
    <dgm:cxn modelId="{0F281919-5AA3-4F73-A059-0C1147742247}" type="presOf" srcId="{9FF66B51-1E87-4C11-B7B0-516B7C9F2D01}" destId="{A2CDF037-6505-403E-8DE0-590A2E7138A3}" srcOrd="1" destOrd="0" presId="urn:microsoft.com/office/officeart/2005/8/layout/vProcess5"/>
    <dgm:cxn modelId="{7A4DD3CC-853F-44EB-B190-CF91873F9B18}" srcId="{117E626F-E784-473A-856A-78EA10D83017}" destId="{58194F47-E3FA-4921-BCBA-F1D0285BE0F6}" srcOrd="2" destOrd="0" parTransId="{22BAB819-EC1D-4498-A7B1-8351DDC18956}" sibTransId="{58607DC9-35B2-40FA-A7BF-CD7BBA8A0799}"/>
    <dgm:cxn modelId="{49754E7E-3D8D-408D-847E-9AAB9D580F94}" type="presOf" srcId="{0053D0D6-BD64-4E5E-AE11-6ACFF3B83395}" destId="{BDEEEA3C-CBA5-47F5-927C-34F186C83864}" srcOrd="0" destOrd="0" presId="urn:microsoft.com/office/officeart/2005/8/layout/vProcess5"/>
    <dgm:cxn modelId="{055DFBF1-2B65-4699-8E97-A48257289F4A}" type="presOf" srcId="{58194F47-E3FA-4921-BCBA-F1D0285BE0F6}" destId="{6E836128-1AE8-4132-912C-6D72D77E0405}" srcOrd="0" destOrd="0" presId="urn:microsoft.com/office/officeart/2005/8/layout/vProcess5"/>
    <dgm:cxn modelId="{415847A8-EB86-4C14-90C2-C0221B90CFB5}" type="presOf" srcId="{117E626F-E784-473A-856A-78EA10D83017}" destId="{64184FB1-4569-48CE-BD55-42139758119B}" srcOrd="0" destOrd="0" presId="urn:microsoft.com/office/officeart/2005/8/layout/vProcess5"/>
    <dgm:cxn modelId="{F66BC620-DDAB-4504-A663-A45906820065}" type="presOf" srcId="{0053D0D6-BD64-4E5E-AE11-6ACFF3B83395}" destId="{5BAEB7B2-2411-44F2-AC38-7D2ED740AE3E}" srcOrd="1" destOrd="0" presId="urn:microsoft.com/office/officeart/2005/8/layout/vProcess5"/>
    <dgm:cxn modelId="{3BC2E713-90CB-4C24-B593-12ED7FE57174}" type="presOf" srcId="{9FF66B51-1E87-4C11-B7B0-516B7C9F2D01}" destId="{73BFD2F9-230F-4472-B63E-B3D0E41E654F}" srcOrd="0" destOrd="0" presId="urn:microsoft.com/office/officeart/2005/8/layout/vProcess5"/>
    <dgm:cxn modelId="{6A500CF2-696C-4A6D-9177-1AD820EA92E7}" srcId="{117E626F-E784-473A-856A-78EA10D83017}" destId="{0053D0D6-BD64-4E5E-AE11-6ACFF3B83395}" srcOrd="0" destOrd="0" parTransId="{3BEC2E06-C880-4496-8CD9-7CC483972A40}" sibTransId="{9B075E66-5BB0-4B5A-A20F-783EAFD32808}"/>
    <dgm:cxn modelId="{5FD20D19-F971-461A-9EB4-F2CB2CCB7AC9}" type="presOf" srcId="{58194F47-E3FA-4921-BCBA-F1D0285BE0F6}" destId="{52CA9E52-475C-4DAC-A2D8-7EF5A418113C}" srcOrd="1" destOrd="0" presId="urn:microsoft.com/office/officeart/2005/8/layout/vProcess5"/>
    <dgm:cxn modelId="{063B94C1-C7BF-42E5-BED8-4338A51CAC03}" type="presOf" srcId="{2A6C2FB5-CFA1-4FCF-A795-DFC2A1C2FB7C}" destId="{23180187-2790-402E-93A1-0AE1F9F64CA6}" srcOrd="0" destOrd="0" presId="urn:microsoft.com/office/officeart/2005/8/layout/vProcess5"/>
    <dgm:cxn modelId="{E1FF708F-CCD2-4907-87E2-6F57C9CFC5FB}" srcId="{117E626F-E784-473A-856A-78EA10D83017}" destId="{9FF66B51-1E87-4C11-B7B0-516B7C9F2D01}" srcOrd="1" destOrd="0" parTransId="{F0BB55EE-4C33-48AA-BC65-E7872FA7149C}" sibTransId="{2A6C2FB5-CFA1-4FCF-A795-DFC2A1C2FB7C}"/>
    <dgm:cxn modelId="{CEF40AC1-AB15-44F9-B386-6FF2E796558C}" type="presParOf" srcId="{64184FB1-4569-48CE-BD55-42139758119B}" destId="{3D801B41-5F09-4211-B332-69E6B4E977D6}" srcOrd="0" destOrd="0" presId="urn:microsoft.com/office/officeart/2005/8/layout/vProcess5"/>
    <dgm:cxn modelId="{71495661-B78E-4A13-A073-C745882D2C3F}" type="presParOf" srcId="{64184FB1-4569-48CE-BD55-42139758119B}" destId="{BDEEEA3C-CBA5-47F5-927C-34F186C83864}" srcOrd="1" destOrd="0" presId="urn:microsoft.com/office/officeart/2005/8/layout/vProcess5"/>
    <dgm:cxn modelId="{27BA0A48-9A7A-40CF-928E-8405A77BBB88}" type="presParOf" srcId="{64184FB1-4569-48CE-BD55-42139758119B}" destId="{73BFD2F9-230F-4472-B63E-B3D0E41E654F}" srcOrd="2" destOrd="0" presId="urn:microsoft.com/office/officeart/2005/8/layout/vProcess5"/>
    <dgm:cxn modelId="{1AC27694-330A-4590-802B-7915BF978251}" type="presParOf" srcId="{64184FB1-4569-48CE-BD55-42139758119B}" destId="{6E836128-1AE8-4132-912C-6D72D77E0405}" srcOrd="3" destOrd="0" presId="urn:microsoft.com/office/officeart/2005/8/layout/vProcess5"/>
    <dgm:cxn modelId="{2550AC75-0B2F-4ED8-96B9-8E45B2092FA9}" type="presParOf" srcId="{64184FB1-4569-48CE-BD55-42139758119B}" destId="{91416092-3DA1-4B6F-BC67-024AF136436F}" srcOrd="4" destOrd="0" presId="urn:microsoft.com/office/officeart/2005/8/layout/vProcess5"/>
    <dgm:cxn modelId="{3E0B9499-A990-41DF-9D69-E4D202229C7C}" type="presParOf" srcId="{64184FB1-4569-48CE-BD55-42139758119B}" destId="{23180187-2790-402E-93A1-0AE1F9F64CA6}" srcOrd="5" destOrd="0" presId="urn:microsoft.com/office/officeart/2005/8/layout/vProcess5"/>
    <dgm:cxn modelId="{FEC2BB98-1E4A-4F86-9DAA-49CE876CB239}" type="presParOf" srcId="{64184FB1-4569-48CE-BD55-42139758119B}" destId="{5BAEB7B2-2411-44F2-AC38-7D2ED740AE3E}" srcOrd="6" destOrd="0" presId="urn:microsoft.com/office/officeart/2005/8/layout/vProcess5"/>
    <dgm:cxn modelId="{5C1C4830-9632-44E0-BA1D-C8622B3FC7E9}" type="presParOf" srcId="{64184FB1-4569-48CE-BD55-42139758119B}" destId="{A2CDF037-6505-403E-8DE0-590A2E7138A3}" srcOrd="7" destOrd="0" presId="urn:microsoft.com/office/officeart/2005/8/layout/vProcess5"/>
    <dgm:cxn modelId="{FC5B67F4-6551-4CB9-89EA-EF3B119DEF9A}" type="presParOf" srcId="{64184FB1-4569-48CE-BD55-42139758119B}" destId="{52CA9E52-475C-4DAC-A2D8-7EF5A418113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C2BAD-6DD5-4E91-B8A6-13486356CAAC}">
      <dsp:nvSpPr>
        <dsp:cNvPr id="0" name=""/>
        <dsp:cNvSpPr/>
      </dsp:nvSpPr>
      <dsp:spPr>
        <a:xfrm>
          <a:off x="7233" y="1523136"/>
          <a:ext cx="2161877" cy="1297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Why this project?</a:t>
          </a:r>
          <a:endParaRPr lang="en-US" sz="2400" kern="1200" dirty="0"/>
        </a:p>
      </dsp:txBody>
      <dsp:txXfrm>
        <a:off x="45225" y="1561128"/>
        <a:ext cx="2085893" cy="1221142"/>
      </dsp:txXfrm>
    </dsp:sp>
    <dsp:sp modelId="{8CCC974F-902A-49CF-A8A7-C41D1657B789}">
      <dsp:nvSpPr>
        <dsp:cNvPr id="0" name=""/>
        <dsp:cNvSpPr/>
      </dsp:nvSpPr>
      <dsp:spPr>
        <a:xfrm>
          <a:off x="2385298" y="1903627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385298" y="2010856"/>
        <a:ext cx="320822" cy="321687"/>
      </dsp:txXfrm>
    </dsp:sp>
    <dsp:sp modelId="{D008DD50-040F-4528-96FF-860D9DFEB48E}">
      <dsp:nvSpPr>
        <dsp:cNvPr id="0" name=""/>
        <dsp:cNvSpPr/>
      </dsp:nvSpPr>
      <dsp:spPr>
        <a:xfrm>
          <a:off x="3033861" y="1523136"/>
          <a:ext cx="2161877" cy="1297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How did we go about?</a:t>
          </a:r>
          <a:endParaRPr lang="en-US" sz="2400" kern="1200" dirty="0"/>
        </a:p>
      </dsp:txBody>
      <dsp:txXfrm>
        <a:off x="3071853" y="1561128"/>
        <a:ext cx="2085893" cy="1221142"/>
      </dsp:txXfrm>
    </dsp:sp>
    <dsp:sp modelId="{9BA235F2-4218-44A5-9C7A-D9684E1D4A9C}">
      <dsp:nvSpPr>
        <dsp:cNvPr id="0" name=""/>
        <dsp:cNvSpPr/>
      </dsp:nvSpPr>
      <dsp:spPr>
        <a:xfrm>
          <a:off x="5411926" y="1903627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411926" y="2010856"/>
        <a:ext cx="320822" cy="321687"/>
      </dsp:txXfrm>
    </dsp:sp>
    <dsp:sp modelId="{4965D56F-FB3C-4B83-AD81-1D3A878B2113}">
      <dsp:nvSpPr>
        <dsp:cNvPr id="0" name=""/>
        <dsp:cNvSpPr/>
      </dsp:nvSpPr>
      <dsp:spPr>
        <a:xfrm>
          <a:off x="6060489" y="1523136"/>
          <a:ext cx="2161877" cy="1297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What did we create?</a:t>
          </a:r>
          <a:endParaRPr lang="en-US" sz="2400" kern="1200" dirty="0"/>
        </a:p>
      </dsp:txBody>
      <dsp:txXfrm>
        <a:off x="6098481" y="1561128"/>
        <a:ext cx="2085893" cy="12211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1BBA8-ABEF-4BBB-9490-8A0E0042FCD2}">
      <dsp:nvSpPr>
        <dsp:cNvPr id="0" name=""/>
        <dsp:cNvSpPr/>
      </dsp:nvSpPr>
      <dsp:spPr>
        <a:xfrm>
          <a:off x="2300216" y="925668"/>
          <a:ext cx="3160857" cy="22606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Geo-locator</a:t>
          </a:r>
          <a:endParaRPr lang="en-US" sz="1600" kern="1200" dirty="0"/>
        </a:p>
      </dsp:txBody>
      <dsp:txXfrm>
        <a:off x="2763113" y="1256725"/>
        <a:ext cx="2235063" cy="1598486"/>
      </dsp:txXfrm>
    </dsp:sp>
    <dsp:sp modelId="{F18036B2-E4FD-4679-9E0D-D3B6C0191340}">
      <dsp:nvSpPr>
        <dsp:cNvPr id="0" name=""/>
        <dsp:cNvSpPr/>
      </dsp:nvSpPr>
      <dsp:spPr>
        <a:xfrm rot="13032311">
          <a:off x="2436580" y="1096424"/>
          <a:ext cx="401190" cy="31044"/>
        </a:xfrm>
        <a:custGeom>
          <a:avLst/>
          <a:gdLst/>
          <a:ahLst/>
          <a:cxnLst/>
          <a:rect l="0" t="0" r="0" b="0"/>
          <a:pathLst>
            <a:path>
              <a:moveTo>
                <a:pt x="0" y="15522"/>
              </a:moveTo>
              <a:lnTo>
                <a:pt x="401190" y="1552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27145" y="1101917"/>
        <a:ext cx="20059" cy="20059"/>
      </dsp:txXfrm>
    </dsp:sp>
    <dsp:sp modelId="{F26A0704-22E4-464E-8876-036822C7F1A2}">
      <dsp:nvSpPr>
        <dsp:cNvPr id="0" name=""/>
        <dsp:cNvSpPr/>
      </dsp:nvSpPr>
      <dsp:spPr>
        <a:xfrm>
          <a:off x="1466708" y="92609"/>
          <a:ext cx="1126815" cy="11169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Detect latitude and longitude</a:t>
          </a:r>
          <a:endParaRPr lang="en-US" sz="1100" kern="1200" dirty="0"/>
        </a:p>
      </dsp:txBody>
      <dsp:txXfrm>
        <a:off x="1631726" y="256180"/>
        <a:ext cx="796779" cy="789794"/>
      </dsp:txXfrm>
    </dsp:sp>
    <dsp:sp modelId="{EB8A1CF0-5388-4C55-BDD7-FA6A1D858E69}">
      <dsp:nvSpPr>
        <dsp:cNvPr id="0" name=""/>
        <dsp:cNvSpPr/>
      </dsp:nvSpPr>
      <dsp:spPr>
        <a:xfrm rot="21556249">
          <a:off x="5460801" y="2016853"/>
          <a:ext cx="547124" cy="31044"/>
        </a:xfrm>
        <a:custGeom>
          <a:avLst/>
          <a:gdLst/>
          <a:ahLst/>
          <a:cxnLst/>
          <a:rect l="0" t="0" r="0" b="0"/>
          <a:pathLst>
            <a:path>
              <a:moveTo>
                <a:pt x="0" y="15522"/>
              </a:moveTo>
              <a:lnTo>
                <a:pt x="547124" y="1552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20685" y="2018697"/>
        <a:ext cx="27356" cy="27356"/>
      </dsp:txXfrm>
    </dsp:sp>
    <dsp:sp modelId="{C3349E20-0970-41D4-96D0-FC30E8CCD1F1}">
      <dsp:nvSpPr>
        <dsp:cNvPr id="0" name=""/>
        <dsp:cNvSpPr/>
      </dsp:nvSpPr>
      <dsp:spPr>
        <a:xfrm>
          <a:off x="6007833" y="1152440"/>
          <a:ext cx="1730880" cy="17308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Location</a:t>
          </a:r>
          <a:endParaRPr lang="en-US" sz="1400" kern="1200" dirty="0"/>
        </a:p>
      </dsp:txBody>
      <dsp:txXfrm>
        <a:off x="6261315" y="1405922"/>
        <a:ext cx="1223916" cy="1223916"/>
      </dsp:txXfrm>
    </dsp:sp>
    <dsp:sp modelId="{E711FEE8-2640-44D4-90A3-BD7DB7B6A370}">
      <dsp:nvSpPr>
        <dsp:cNvPr id="0" name=""/>
        <dsp:cNvSpPr/>
      </dsp:nvSpPr>
      <dsp:spPr>
        <a:xfrm rot="9978769">
          <a:off x="1492602" y="2511843"/>
          <a:ext cx="904821" cy="31044"/>
        </a:xfrm>
        <a:custGeom>
          <a:avLst/>
          <a:gdLst/>
          <a:ahLst/>
          <a:cxnLst/>
          <a:rect l="0" t="0" r="0" b="0"/>
          <a:pathLst>
            <a:path>
              <a:moveTo>
                <a:pt x="0" y="15522"/>
              </a:moveTo>
              <a:lnTo>
                <a:pt x="904821" y="1552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922392" y="2504745"/>
        <a:ext cx="45241" cy="45241"/>
      </dsp:txXfrm>
    </dsp:sp>
    <dsp:sp modelId="{25CE4132-2BE2-4942-93B3-DAFF0C23A887}">
      <dsp:nvSpPr>
        <dsp:cNvPr id="0" name=""/>
        <dsp:cNvSpPr/>
      </dsp:nvSpPr>
      <dsp:spPr>
        <a:xfrm>
          <a:off x="407158" y="2211658"/>
          <a:ext cx="1114254" cy="11091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Projective transformation</a:t>
          </a:r>
          <a:endParaRPr lang="en-US" sz="1100" kern="1200" dirty="0"/>
        </a:p>
      </dsp:txBody>
      <dsp:txXfrm>
        <a:off x="570337" y="2374082"/>
        <a:ext cx="787896" cy="784254"/>
      </dsp:txXfrm>
    </dsp:sp>
    <dsp:sp modelId="{0AD8D4A2-A192-4DC1-8BAE-0B4F46C07B5C}">
      <dsp:nvSpPr>
        <dsp:cNvPr id="0" name=""/>
        <dsp:cNvSpPr/>
      </dsp:nvSpPr>
      <dsp:spPr>
        <a:xfrm rot="8327190">
          <a:off x="2458474" y="3074836"/>
          <a:ext cx="482316" cy="31044"/>
        </a:xfrm>
        <a:custGeom>
          <a:avLst/>
          <a:gdLst/>
          <a:ahLst/>
          <a:cxnLst/>
          <a:rect l="0" t="0" r="0" b="0"/>
          <a:pathLst>
            <a:path>
              <a:moveTo>
                <a:pt x="0" y="15522"/>
              </a:moveTo>
              <a:lnTo>
                <a:pt x="482316" y="1552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87574" y="3078301"/>
        <a:ext cx="24115" cy="24115"/>
      </dsp:txXfrm>
    </dsp:sp>
    <dsp:sp modelId="{B42585B3-17E5-424D-8AAC-4350DBEA23C9}">
      <dsp:nvSpPr>
        <dsp:cNvPr id="0" name=""/>
        <dsp:cNvSpPr/>
      </dsp:nvSpPr>
      <dsp:spPr>
        <a:xfrm>
          <a:off x="1542360" y="3044174"/>
          <a:ext cx="1105624" cy="11512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Detect Sun’s elevation</a:t>
          </a:r>
          <a:endParaRPr lang="en-US" sz="1100" kern="1200" dirty="0"/>
        </a:p>
      </dsp:txBody>
      <dsp:txXfrm>
        <a:off x="1704275" y="3212763"/>
        <a:ext cx="781794" cy="814022"/>
      </dsp:txXfrm>
    </dsp:sp>
    <dsp:sp modelId="{36D717F6-199E-4B42-8BFC-58D1D2BF5FC0}">
      <dsp:nvSpPr>
        <dsp:cNvPr id="0" name=""/>
        <dsp:cNvSpPr/>
      </dsp:nvSpPr>
      <dsp:spPr>
        <a:xfrm rot="11604118">
          <a:off x="1417907" y="1570001"/>
          <a:ext cx="976630" cy="31044"/>
        </a:xfrm>
        <a:custGeom>
          <a:avLst/>
          <a:gdLst/>
          <a:ahLst/>
          <a:cxnLst/>
          <a:rect l="0" t="0" r="0" b="0"/>
          <a:pathLst>
            <a:path>
              <a:moveTo>
                <a:pt x="0" y="15522"/>
              </a:moveTo>
              <a:lnTo>
                <a:pt x="976630" y="1552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881806" y="1561107"/>
        <a:ext cx="48831" cy="48831"/>
      </dsp:txXfrm>
    </dsp:sp>
    <dsp:sp modelId="{3351F6FE-0F42-4D41-8014-279942C062B7}">
      <dsp:nvSpPr>
        <dsp:cNvPr id="0" name=""/>
        <dsp:cNvSpPr/>
      </dsp:nvSpPr>
      <dsp:spPr>
        <a:xfrm>
          <a:off x="331491" y="773748"/>
          <a:ext cx="1114268" cy="11386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Shadow detection confidence</a:t>
          </a:r>
          <a:endParaRPr lang="en-US" sz="1100" kern="1200" dirty="0"/>
        </a:p>
      </dsp:txBody>
      <dsp:txXfrm>
        <a:off x="494672" y="940496"/>
        <a:ext cx="787906" cy="805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97D6C-C73C-4C5D-BA9F-E743DB299136}">
      <dsp:nvSpPr>
        <dsp:cNvPr id="0" name=""/>
        <dsp:cNvSpPr/>
      </dsp:nvSpPr>
      <dsp:spPr>
        <a:xfrm rot="16200000">
          <a:off x="685557" y="-666285"/>
          <a:ext cx="1866936" cy="327660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Book Antiqua" pitchFamily="18" charset="0"/>
            </a:rPr>
            <a:t>Importance in image</a:t>
          </a:r>
          <a:endParaRPr lang="en-US" sz="2400" kern="1200" dirty="0">
            <a:latin typeface="Book Antiqua" pitchFamily="18" charset="0"/>
          </a:endParaRPr>
        </a:p>
      </dsp:txBody>
      <dsp:txXfrm rot="5400000">
        <a:off x="-19275" y="38547"/>
        <a:ext cx="3276600" cy="1400202"/>
      </dsp:txXfrm>
    </dsp:sp>
    <dsp:sp modelId="{AAA48091-3F68-4D52-BB95-0BD1E94AB304}">
      <dsp:nvSpPr>
        <dsp:cNvPr id="0" name=""/>
        <dsp:cNvSpPr/>
      </dsp:nvSpPr>
      <dsp:spPr>
        <a:xfrm>
          <a:off x="3257325" y="40483"/>
          <a:ext cx="3276600" cy="1712596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Book Antiqua" pitchFamily="18" charset="0"/>
            </a:rPr>
            <a:t>Useful</a:t>
          </a:r>
          <a:r>
            <a:rPr lang="en-US" sz="2400" kern="1200" baseline="0" dirty="0" smtClean="0">
              <a:latin typeface="Book Antiqua" pitchFamily="18" charset="0"/>
            </a:rPr>
            <a:t> and troublesome</a:t>
          </a:r>
          <a:endParaRPr lang="en-US" sz="2400" kern="1200" dirty="0">
            <a:latin typeface="Book Antiqua" pitchFamily="18" charset="0"/>
          </a:endParaRPr>
        </a:p>
      </dsp:txBody>
      <dsp:txXfrm>
        <a:off x="3257325" y="40483"/>
        <a:ext cx="3276600" cy="1284447"/>
      </dsp:txXfrm>
    </dsp:sp>
    <dsp:sp modelId="{7DBEF97B-A724-418B-A64B-25B4952DD03C}">
      <dsp:nvSpPr>
        <dsp:cNvPr id="0" name=""/>
        <dsp:cNvSpPr/>
      </dsp:nvSpPr>
      <dsp:spPr>
        <a:xfrm rot="10800000">
          <a:off x="-19274" y="1752609"/>
          <a:ext cx="3276600" cy="171450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Book Antiqua" pitchFamily="18" charset="0"/>
            </a:rPr>
            <a:t>  Detection is challenging</a:t>
          </a:r>
          <a:endParaRPr lang="en-US" sz="2400" kern="1200" dirty="0">
            <a:latin typeface="Book Antiqua" pitchFamily="18" charset="0"/>
          </a:endParaRPr>
        </a:p>
      </dsp:txBody>
      <dsp:txXfrm rot="10800000">
        <a:off x="-19274" y="2181234"/>
        <a:ext cx="3276600" cy="1285875"/>
      </dsp:txXfrm>
    </dsp:sp>
    <dsp:sp modelId="{76A0CCB3-E478-467F-B742-D6CA7E9466E3}">
      <dsp:nvSpPr>
        <dsp:cNvPr id="0" name=""/>
        <dsp:cNvSpPr/>
      </dsp:nvSpPr>
      <dsp:spPr>
        <a:xfrm rot="5400000">
          <a:off x="4076480" y="933009"/>
          <a:ext cx="1638290" cy="3353698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Book Antiqua" pitchFamily="18" charset="0"/>
            </a:rPr>
            <a:t>Applications</a:t>
          </a:r>
          <a:endParaRPr lang="en-US" sz="2400" kern="1200" dirty="0">
            <a:latin typeface="Book Antiqua" pitchFamily="18" charset="0"/>
          </a:endParaRPr>
        </a:p>
      </dsp:txBody>
      <dsp:txXfrm rot="-5400000">
        <a:off x="3218776" y="2200286"/>
        <a:ext cx="3353698" cy="1228717"/>
      </dsp:txXfrm>
    </dsp:sp>
    <dsp:sp modelId="{0C88D120-E998-45C7-91DF-91DBAF526586}">
      <dsp:nvSpPr>
        <dsp:cNvPr id="0" name=""/>
        <dsp:cNvSpPr/>
      </dsp:nvSpPr>
      <dsp:spPr>
        <a:xfrm>
          <a:off x="2293619" y="1285875"/>
          <a:ext cx="1965960" cy="857250"/>
        </a:xfrm>
        <a:prstGeom prst="roundRect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Book Antiqua" pitchFamily="18" charset="0"/>
            </a:rPr>
            <a:t>Shadows</a:t>
          </a:r>
          <a:endParaRPr lang="en-US" sz="2400" kern="1200" dirty="0">
            <a:latin typeface="Book Antiqua" pitchFamily="18" charset="0"/>
          </a:endParaRPr>
        </a:p>
      </dsp:txBody>
      <dsp:txXfrm>
        <a:off x="2335466" y="1327722"/>
        <a:ext cx="1882266" cy="7735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6701B-B2F8-4090-9D6F-A209959E77AB}">
      <dsp:nvSpPr>
        <dsp:cNvPr id="0" name=""/>
        <dsp:cNvSpPr/>
      </dsp:nvSpPr>
      <dsp:spPr>
        <a:xfrm>
          <a:off x="0" y="595710"/>
          <a:ext cx="8229600" cy="3151979"/>
        </a:xfrm>
        <a:prstGeom prst="rightArrow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9E33C-332D-424C-A9F5-9A8370F9DF62}">
      <dsp:nvSpPr>
        <dsp:cNvPr id="0" name=""/>
        <dsp:cNvSpPr/>
      </dsp:nvSpPr>
      <dsp:spPr>
        <a:xfrm>
          <a:off x="5410205" y="1523392"/>
          <a:ext cx="1973014" cy="127724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Detect latitude from artificial images</a:t>
          </a:r>
          <a:endParaRPr lang="en-US" sz="2000" kern="1200" dirty="0"/>
        </a:p>
      </dsp:txBody>
      <dsp:txXfrm>
        <a:off x="5410205" y="1523392"/>
        <a:ext cx="1973014" cy="1277245"/>
      </dsp:txXfrm>
    </dsp:sp>
    <dsp:sp modelId="{289940F2-3D81-4C89-BCEB-CCB8D2E96D5A}">
      <dsp:nvSpPr>
        <dsp:cNvPr id="0" name=""/>
        <dsp:cNvSpPr/>
      </dsp:nvSpPr>
      <dsp:spPr>
        <a:xfrm>
          <a:off x="3047994" y="1523999"/>
          <a:ext cx="1973014" cy="1295400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Deduce time   from a gnomon</a:t>
          </a:r>
          <a:endParaRPr lang="en-US" sz="2000" kern="1200" dirty="0"/>
        </a:p>
      </dsp:txBody>
      <dsp:txXfrm>
        <a:off x="3047994" y="1523999"/>
        <a:ext cx="1973014" cy="1295400"/>
      </dsp:txXfrm>
    </dsp:sp>
    <dsp:sp modelId="{9361A61A-A81D-4E23-9A5A-8CB464594BC0}">
      <dsp:nvSpPr>
        <dsp:cNvPr id="0" name=""/>
        <dsp:cNvSpPr/>
      </dsp:nvSpPr>
      <dsp:spPr>
        <a:xfrm>
          <a:off x="685803" y="1523999"/>
          <a:ext cx="2012218" cy="1295400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Implement  shadow    detection</a:t>
          </a:r>
          <a:endParaRPr lang="en-US" sz="2000" kern="1200" dirty="0"/>
        </a:p>
      </dsp:txBody>
      <dsp:txXfrm>
        <a:off x="685803" y="1523999"/>
        <a:ext cx="2012218" cy="1295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C216F-09B2-4821-B81E-EF260D553738}">
      <dsp:nvSpPr>
        <dsp:cNvPr id="0" name=""/>
        <dsp:cNvSpPr/>
      </dsp:nvSpPr>
      <dsp:spPr>
        <a:xfrm rot="16200000">
          <a:off x="-864728" y="865733"/>
          <a:ext cx="4343400" cy="261193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Intensity Statistics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Average of intensities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Works well on outdoors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Threshold selection is crucial</a:t>
          </a:r>
          <a:endParaRPr lang="en-US" sz="2000" kern="1200" dirty="0"/>
        </a:p>
      </dsp:txBody>
      <dsp:txXfrm rot="5400000">
        <a:off x="1006" y="868679"/>
        <a:ext cx="2611933" cy="2606040"/>
      </dsp:txXfrm>
    </dsp:sp>
    <dsp:sp modelId="{643862F0-A9B9-4A57-AF6D-64053173AB53}">
      <dsp:nvSpPr>
        <dsp:cNvPr id="0" name=""/>
        <dsp:cNvSpPr/>
      </dsp:nvSpPr>
      <dsp:spPr>
        <a:xfrm rot="16200000">
          <a:off x="1953668" y="865733"/>
          <a:ext cx="4343400" cy="261193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Image Differences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Works on shadow only images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Images can be translated if needed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Accuracy depends upon pixel to pixel mapping </a:t>
          </a:r>
          <a:endParaRPr lang="en-US" sz="2000" kern="1200" dirty="0"/>
        </a:p>
      </dsp:txBody>
      <dsp:txXfrm rot="5400000">
        <a:off x="2819402" y="868679"/>
        <a:ext cx="2611933" cy="2606040"/>
      </dsp:txXfrm>
    </dsp:sp>
    <dsp:sp modelId="{49560400-BD32-4C1F-9C47-F0D3D57A02C5}">
      <dsp:nvSpPr>
        <dsp:cNvPr id="0" name=""/>
        <dsp:cNvSpPr/>
      </dsp:nvSpPr>
      <dsp:spPr>
        <a:xfrm rot="16200000">
          <a:off x="4750928" y="865733"/>
          <a:ext cx="4343400" cy="261193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Intensity matching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Works on images with shadow and object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Intensity difference between images taken at two intensity settings</a:t>
          </a:r>
          <a:endParaRPr lang="en-US" sz="2000" kern="1200" dirty="0"/>
        </a:p>
      </dsp:txBody>
      <dsp:txXfrm rot="5400000">
        <a:off x="5616662" y="868679"/>
        <a:ext cx="2611933" cy="2606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834D6-0D55-4B20-98EA-050FF10BDD5A}">
      <dsp:nvSpPr>
        <dsp:cNvPr id="0" name=""/>
        <dsp:cNvSpPr/>
      </dsp:nvSpPr>
      <dsp:spPr>
        <a:xfrm>
          <a:off x="0" y="0"/>
          <a:ext cx="8229600" cy="804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Accurate in detecting time</a:t>
          </a:r>
          <a:endParaRPr lang="en-US" sz="2400" kern="1200" dirty="0"/>
        </a:p>
      </dsp:txBody>
      <dsp:txXfrm>
        <a:off x="39295" y="39295"/>
        <a:ext cx="8151010" cy="726370"/>
      </dsp:txXfrm>
    </dsp:sp>
    <dsp:sp modelId="{2964B387-7725-4EB3-B733-AF15DB3503FE}">
      <dsp:nvSpPr>
        <dsp:cNvPr id="0" name=""/>
        <dsp:cNvSpPr/>
      </dsp:nvSpPr>
      <dsp:spPr>
        <a:xfrm>
          <a:off x="0" y="947640"/>
          <a:ext cx="8229600" cy="804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Made a gnomon for Bloomington</a:t>
          </a:r>
          <a:endParaRPr lang="en-US" sz="2400" kern="1200" dirty="0"/>
        </a:p>
      </dsp:txBody>
      <dsp:txXfrm>
        <a:off x="39295" y="986935"/>
        <a:ext cx="8151010" cy="726370"/>
      </dsp:txXfrm>
    </dsp:sp>
    <dsp:sp modelId="{622F7C81-4522-46C0-94B5-F64AC471F4F2}">
      <dsp:nvSpPr>
        <dsp:cNvPr id="0" name=""/>
        <dsp:cNvSpPr/>
      </dsp:nvSpPr>
      <dsp:spPr>
        <a:xfrm>
          <a:off x="0" y="1862039"/>
          <a:ext cx="8229600" cy="804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Horizontal angle = 39.26 degrees (latitude of </a:t>
          </a:r>
          <a:r>
            <a:rPr lang="en-IN" sz="2400" kern="1200" dirty="0" err="1" smtClean="0"/>
            <a:t>blm</a:t>
          </a:r>
          <a:r>
            <a:rPr lang="en-IN" sz="2400" kern="1200" dirty="0" smtClean="0"/>
            <a:t>)</a:t>
          </a:r>
          <a:endParaRPr lang="en-US" sz="2400" kern="1200" dirty="0"/>
        </a:p>
      </dsp:txBody>
      <dsp:txXfrm>
        <a:off x="39295" y="1901334"/>
        <a:ext cx="8151010" cy="7263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1D162-8D6B-4DFD-A5DB-6D0DF29EB21D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Detected shadow using intensity statistics</a:t>
          </a:r>
          <a:endParaRPr lang="en-US" sz="2000" kern="1200" dirty="0"/>
        </a:p>
      </dsp:txBody>
      <dsp:txXfrm>
        <a:off x="916483" y="1984"/>
        <a:ext cx="2030015" cy="1218009"/>
      </dsp:txXfrm>
    </dsp:sp>
    <dsp:sp modelId="{92A176CC-F66A-47ED-B852-4DA82143B45F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Detected the shadow edge</a:t>
          </a:r>
          <a:endParaRPr lang="en-US" sz="2000" kern="1200" dirty="0"/>
        </a:p>
      </dsp:txBody>
      <dsp:txXfrm>
        <a:off x="3149500" y="1984"/>
        <a:ext cx="2030015" cy="1218009"/>
      </dsp:txXfrm>
    </dsp:sp>
    <dsp:sp modelId="{CE10D0E4-3075-4A4A-82F9-BE73AC471BD5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Determined the direction of sun</a:t>
          </a:r>
          <a:endParaRPr lang="en-US" sz="2000" kern="1200" dirty="0"/>
        </a:p>
      </dsp:txBody>
      <dsp:txXfrm>
        <a:off x="916483" y="1422995"/>
        <a:ext cx="2030015" cy="1218009"/>
      </dsp:txXfrm>
    </dsp:sp>
    <dsp:sp modelId="{B47962BA-4357-41CE-A662-148B0F00A595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Detected shadow orientation</a:t>
          </a:r>
          <a:endParaRPr lang="en-US" sz="2000" kern="1200" dirty="0"/>
        </a:p>
      </dsp:txBody>
      <dsp:txXfrm>
        <a:off x="3149500" y="1422995"/>
        <a:ext cx="2030015" cy="1218009"/>
      </dsp:txXfrm>
    </dsp:sp>
    <dsp:sp modelId="{342EDC56-8542-4234-8E3D-0FCCD870FF81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Used formula to detect time</a:t>
          </a:r>
          <a:endParaRPr lang="en-US" sz="2000" kern="1200" dirty="0"/>
        </a:p>
      </dsp:txBody>
      <dsp:txXfrm>
        <a:off x="2032992" y="2844006"/>
        <a:ext cx="2030015" cy="12180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27731-479D-4786-9552-536C0650C960}">
      <dsp:nvSpPr>
        <dsp:cNvPr id="0" name=""/>
        <dsp:cNvSpPr/>
      </dsp:nvSpPr>
      <dsp:spPr>
        <a:xfrm>
          <a:off x="0" y="0"/>
          <a:ext cx="4876800" cy="8940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Experiment requires a simple object of known length</a:t>
          </a:r>
          <a:endParaRPr lang="en-US" sz="2300" kern="1200" dirty="0"/>
        </a:p>
      </dsp:txBody>
      <dsp:txXfrm>
        <a:off x="26187" y="26187"/>
        <a:ext cx="3836467" cy="841706"/>
      </dsp:txXfrm>
    </dsp:sp>
    <dsp:sp modelId="{15EC3835-6A5C-44F0-8B23-6876C716E23B}">
      <dsp:nvSpPr>
        <dsp:cNvPr id="0" name=""/>
        <dsp:cNvSpPr/>
      </dsp:nvSpPr>
      <dsp:spPr>
        <a:xfrm>
          <a:off x="408432" y="1056640"/>
          <a:ext cx="4876800" cy="8940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Detected shadow of the simple object</a:t>
          </a:r>
          <a:endParaRPr lang="en-US" sz="2300" kern="1200" dirty="0"/>
        </a:p>
      </dsp:txBody>
      <dsp:txXfrm>
        <a:off x="434619" y="1082827"/>
        <a:ext cx="3834841" cy="841706"/>
      </dsp:txXfrm>
    </dsp:sp>
    <dsp:sp modelId="{3EAC9799-8404-4FD8-9D88-68C69E2EF7C5}">
      <dsp:nvSpPr>
        <dsp:cNvPr id="0" name=""/>
        <dsp:cNvSpPr/>
      </dsp:nvSpPr>
      <dsp:spPr>
        <a:xfrm>
          <a:off x="810768" y="2113280"/>
          <a:ext cx="4876800" cy="8940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Calculated sun’s elevation from shadow length</a:t>
          </a:r>
          <a:endParaRPr lang="en-US" sz="2300" kern="1200" dirty="0"/>
        </a:p>
      </dsp:txBody>
      <dsp:txXfrm>
        <a:off x="836955" y="2139467"/>
        <a:ext cx="3840937" cy="841706"/>
      </dsp:txXfrm>
    </dsp:sp>
    <dsp:sp modelId="{43295631-E64A-4BFD-8F8F-2E720341843C}">
      <dsp:nvSpPr>
        <dsp:cNvPr id="0" name=""/>
        <dsp:cNvSpPr/>
      </dsp:nvSpPr>
      <dsp:spPr>
        <a:xfrm>
          <a:off x="1219200" y="3169919"/>
          <a:ext cx="4876800" cy="8940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Detected the latitude of the location using a formula</a:t>
          </a:r>
          <a:endParaRPr lang="en-US" sz="2300" kern="1200" dirty="0"/>
        </a:p>
      </dsp:txBody>
      <dsp:txXfrm>
        <a:off x="1245387" y="3196106"/>
        <a:ext cx="3834841" cy="841706"/>
      </dsp:txXfrm>
    </dsp:sp>
    <dsp:sp modelId="{7C85E3BE-907D-48F3-BD24-377C5D669802}">
      <dsp:nvSpPr>
        <dsp:cNvPr id="0" name=""/>
        <dsp:cNvSpPr/>
      </dsp:nvSpPr>
      <dsp:spPr>
        <a:xfrm>
          <a:off x="4295647" y="684783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426406" y="684783"/>
        <a:ext cx="319634" cy="437317"/>
      </dsp:txXfrm>
    </dsp:sp>
    <dsp:sp modelId="{08D5ED76-6BEC-4AD9-B4E5-2A21C1199816}">
      <dsp:nvSpPr>
        <dsp:cNvPr id="0" name=""/>
        <dsp:cNvSpPr/>
      </dsp:nvSpPr>
      <dsp:spPr>
        <a:xfrm>
          <a:off x="4704080" y="1741423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834839" y="1741423"/>
        <a:ext cx="319634" cy="437317"/>
      </dsp:txXfrm>
    </dsp:sp>
    <dsp:sp modelId="{2EC8A340-756A-41AC-8798-B3A9A350597B}">
      <dsp:nvSpPr>
        <dsp:cNvPr id="0" name=""/>
        <dsp:cNvSpPr/>
      </dsp:nvSpPr>
      <dsp:spPr>
        <a:xfrm>
          <a:off x="5106415" y="2798064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5237174" y="2798064"/>
        <a:ext cx="319634" cy="4373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B6FB6-BBA3-40A4-9550-6609F587C433}">
      <dsp:nvSpPr>
        <dsp:cNvPr id="0" name=""/>
        <dsp:cNvSpPr/>
      </dsp:nvSpPr>
      <dsp:spPr>
        <a:xfrm>
          <a:off x="1785" y="276621"/>
          <a:ext cx="1791890" cy="71675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Object length = 250 </a:t>
          </a:r>
          <a:r>
            <a:rPr lang="en-US" sz="1500" kern="1200" dirty="0" err="1" smtClean="0"/>
            <a:t>px</a:t>
          </a:r>
          <a:r>
            <a:rPr lang="en-US" sz="1500" kern="1200" dirty="0" smtClean="0"/>
            <a:t> </a:t>
          </a:r>
          <a:endParaRPr lang="en-US" sz="1500" kern="1200" dirty="0"/>
        </a:p>
      </dsp:txBody>
      <dsp:txXfrm>
        <a:off x="1785" y="276621"/>
        <a:ext cx="1612701" cy="716756"/>
      </dsp:txXfrm>
    </dsp:sp>
    <dsp:sp modelId="{750D829C-685E-4271-B6B9-D632BF914FD2}">
      <dsp:nvSpPr>
        <dsp:cNvPr id="0" name=""/>
        <dsp:cNvSpPr/>
      </dsp:nvSpPr>
      <dsp:spPr>
        <a:xfrm>
          <a:off x="1435298" y="276621"/>
          <a:ext cx="1791890" cy="71675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Shadow length = 121 </a:t>
          </a:r>
          <a:r>
            <a:rPr lang="en-US" sz="1500" kern="1200" dirty="0" err="1" smtClean="0"/>
            <a:t>px</a:t>
          </a:r>
          <a:endParaRPr lang="en-US" sz="1500" kern="1200" dirty="0"/>
        </a:p>
      </dsp:txBody>
      <dsp:txXfrm>
        <a:off x="1793676" y="276621"/>
        <a:ext cx="1075134" cy="716756"/>
      </dsp:txXfrm>
    </dsp:sp>
    <dsp:sp modelId="{A2B39367-3922-432A-A720-62796BFF75BA}">
      <dsp:nvSpPr>
        <dsp:cNvPr id="0" name=""/>
        <dsp:cNvSpPr/>
      </dsp:nvSpPr>
      <dsp:spPr>
        <a:xfrm>
          <a:off x="2868810" y="276621"/>
          <a:ext cx="1791890" cy="71675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Sun elevation = 65 degrees</a:t>
          </a:r>
          <a:endParaRPr lang="en-US" sz="1500" kern="1200" dirty="0"/>
        </a:p>
      </dsp:txBody>
      <dsp:txXfrm>
        <a:off x="3227188" y="276621"/>
        <a:ext cx="1075134" cy="716756"/>
      </dsp:txXfrm>
    </dsp:sp>
    <dsp:sp modelId="{4755C54F-1C35-4C23-A685-2D71D0D26F6C}">
      <dsp:nvSpPr>
        <dsp:cNvPr id="0" name=""/>
        <dsp:cNvSpPr/>
      </dsp:nvSpPr>
      <dsp:spPr>
        <a:xfrm>
          <a:off x="4302323" y="276621"/>
          <a:ext cx="1791890" cy="71675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Latitude = 40 degrees</a:t>
          </a:r>
          <a:endParaRPr lang="en-US" sz="1500" kern="1200" dirty="0"/>
        </a:p>
      </dsp:txBody>
      <dsp:txXfrm>
        <a:off x="4660701" y="276621"/>
        <a:ext cx="1075134" cy="7167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EEA3C-CBA5-47F5-927C-34F186C83864}">
      <dsp:nvSpPr>
        <dsp:cNvPr id="0" name=""/>
        <dsp:cNvSpPr/>
      </dsp:nvSpPr>
      <dsp:spPr>
        <a:xfrm>
          <a:off x="0" y="0"/>
          <a:ext cx="6995160" cy="1303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Shadow detection in natural images</a:t>
          </a:r>
          <a:endParaRPr lang="en-US" sz="2400" kern="1200" dirty="0"/>
        </a:p>
      </dsp:txBody>
      <dsp:txXfrm>
        <a:off x="38164" y="38164"/>
        <a:ext cx="5589100" cy="1226692"/>
      </dsp:txXfrm>
    </dsp:sp>
    <dsp:sp modelId="{73BFD2F9-230F-4472-B63E-B3D0E41E654F}">
      <dsp:nvSpPr>
        <dsp:cNvPr id="0" name=""/>
        <dsp:cNvSpPr/>
      </dsp:nvSpPr>
      <dsp:spPr>
        <a:xfrm>
          <a:off x="617219" y="1520190"/>
          <a:ext cx="6995160" cy="1303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Shadow detection in Gnomon</a:t>
          </a:r>
          <a:endParaRPr lang="en-US" sz="2400" kern="1200" dirty="0"/>
        </a:p>
      </dsp:txBody>
      <dsp:txXfrm>
        <a:off x="655383" y="1558354"/>
        <a:ext cx="5454648" cy="1226692"/>
      </dsp:txXfrm>
    </dsp:sp>
    <dsp:sp modelId="{6E836128-1AE8-4132-912C-6D72D77E0405}">
      <dsp:nvSpPr>
        <dsp:cNvPr id="0" name=""/>
        <dsp:cNvSpPr/>
      </dsp:nvSpPr>
      <dsp:spPr>
        <a:xfrm>
          <a:off x="1234439" y="3040380"/>
          <a:ext cx="6995160" cy="1303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Detecting time from Gnomon</a:t>
          </a:r>
          <a:endParaRPr lang="en-US" sz="2400" kern="1200" dirty="0"/>
        </a:p>
      </dsp:txBody>
      <dsp:txXfrm>
        <a:off x="1272603" y="3078544"/>
        <a:ext cx="5454648" cy="1226692"/>
      </dsp:txXfrm>
    </dsp:sp>
    <dsp:sp modelId="{91416092-3DA1-4B6F-BC67-024AF136436F}">
      <dsp:nvSpPr>
        <dsp:cNvPr id="0" name=""/>
        <dsp:cNvSpPr/>
      </dsp:nvSpPr>
      <dsp:spPr>
        <a:xfrm>
          <a:off x="6148196" y="988123"/>
          <a:ext cx="846963" cy="84696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338763" y="988123"/>
        <a:ext cx="465829" cy="637340"/>
      </dsp:txXfrm>
    </dsp:sp>
    <dsp:sp modelId="{23180187-2790-402E-93A1-0AE1F9F64CA6}">
      <dsp:nvSpPr>
        <dsp:cNvPr id="0" name=""/>
        <dsp:cNvSpPr/>
      </dsp:nvSpPr>
      <dsp:spPr>
        <a:xfrm>
          <a:off x="6765416" y="2499626"/>
          <a:ext cx="846963" cy="84696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955983" y="2499626"/>
        <a:ext cx="465829" cy="637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5C8C5-3301-4E4E-8ED6-D15A23BC1812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C9E2A-56B2-4BED-A37A-DD7BBE703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C9E2A-56B2-4BED-A37A-DD7BBE703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3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F6F-ABD6-451D-8C21-20B6EB54DF2D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KDO Tool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13DF-C58B-4E82-946E-FDDA1A57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5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C5F0C-BDEE-4857-9D72-8B69E2810F06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KDO Tool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13DF-C58B-4E82-946E-FDDA1A57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95FD-E9DB-46AA-B1C5-FEA02A736E0E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KDO Tool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13DF-C58B-4E82-946E-FDDA1A57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339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73825"/>
            <a:ext cx="2895600" cy="365125"/>
          </a:xfrm>
        </p:spPr>
        <p:txBody>
          <a:bodyPr/>
          <a:lstStyle/>
          <a:p>
            <a:r>
              <a:rPr lang="en-US" dirty="0" smtClean="0"/>
              <a:t>KDO Tool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074" name="Picture 2" descr="http://kuali.org/sites/all/themes/kualiv1/images/prime-bg-homepage.jpg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81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FFB36-D91B-42C6-AB4D-057A959B236A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KDO Tool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13DF-C58B-4E82-946E-FDDA1A57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6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F18A4-9312-47C5-A817-94335C34551E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KDO Tool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13DF-C58B-4E82-946E-FDDA1A57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5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FDA12-AF4C-4824-B844-E193CEF31D8A}" type="datetime1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KDO Tool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13DF-C58B-4E82-946E-FDDA1A577F8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://kuali.org/sites/all/themes/kualiv1/images/prime-bg-homepage.jpg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790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8A14-12E6-4D82-9699-2AE98896D753}" type="datetime1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KDO Tool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13DF-C58B-4E82-946E-FDDA1A57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DC15-A356-48D7-A741-2766D74E0B2B}" type="datetime1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KDO Tool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13DF-C58B-4E82-946E-FDDA1A57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4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482F-3D10-41C3-80B9-DA36D8304212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KDO Tool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13DF-C58B-4E82-946E-FDDA1A57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1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B475E-5F39-4F3E-BB20-7388C6DEE2A9}" type="datetime1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KDO Tool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13DF-C58B-4E82-946E-FDDA1A57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6F61A-9857-4BA9-A378-A180EC74858F}" type="datetime1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KDO Tool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013DF-C58B-4E82-946E-FDDA1A577F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2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Book Antiqu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Book Antiqu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Book Antiqu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Book Antiqu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Book Antiqu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Book Antiqu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9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Shadow</a:t>
            </a:r>
            <a:r>
              <a:rPr lang="en-US" dirty="0" smtClean="0"/>
              <a:t>, Time and Location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10000"/>
            <a:ext cx="6400800" cy="1752600"/>
          </a:xfrm>
        </p:spPr>
        <p:txBody>
          <a:bodyPr/>
          <a:lstStyle/>
          <a:p>
            <a:r>
              <a:rPr lang="en-US" dirty="0" smtClean="0"/>
              <a:t>Jayesh Kawli</a:t>
            </a:r>
          </a:p>
          <a:p>
            <a:r>
              <a:rPr lang="en-US" dirty="0" smtClean="0"/>
              <a:t>Ezhilan Ilangovan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C00000">
              <a:alpha val="82000"/>
            </a:srgbClr>
          </a:solidFill>
          <a:ln>
            <a:noFill/>
          </a:ln>
          <a:effectLst>
            <a:glow rad="139700">
              <a:schemeClr val="accent1"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57" y="5486400"/>
            <a:ext cx="9144000" cy="1371600"/>
          </a:xfrm>
          <a:prstGeom prst="rect">
            <a:avLst/>
          </a:prstGeom>
          <a:solidFill>
            <a:srgbClr val="C00000">
              <a:alpha val="82000"/>
            </a:srgbClr>
          </a:solidFill>
          <a:ln>
            <a:noFill/>
          </a:ln>
          <a:effectLst>
            <a:glow rad="139700">
              <a:schemeClr val="accent1"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8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KDO Tool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Intensity Matching</a:t>
            </a:r>
            <a:endParaRPr lang="en-US" dirty="0"/>
          </a:p>
        </p:txBody>
      </p:sp>
      <p:pic>
        <p:nvPicPr>
          <p:cNvPr id="2054" name="Picture 6" descr="C:\Users\jayeshkawli\Dropbox\Out test data\Test_shadow\shadowed_test\complex texture\DSC_05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84885"/>
            <a:ext cx="3429000" cy="2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ayeshkawli\Dropbox\Out test data\Test_shadow\shadowed_test\complex texture\DSC_05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34417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jayeshkawli\Dropbox\Out test data\Test_shadow\shadowed_test\complex texture\resul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48733"/>
            <a:ext cx="3429000" cy="222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jayeshkawli\Dropbox\Out test data\Test_shadow\shadowed_test\complex texture\detect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25" y="4148732"/>
            <a:ext cx="3441775" cy="228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3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 Gnomon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544083"/>
              </p:ext>
            </p:extLst>
          </p:nvPr>
        </p:nvGraphicFramePr>
        <p:xfrm>
          <a:off x="457200" y="1600201"/>
          <a:ext cx="8229600" cy="266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11</a:t>
            </a:fld>
            <a:endParaRPr lang="en-US" dirty="0"/>
          </a:p>
        </p:txBody>
      </p:sp>
      <p:pic>
        <p:nvPicPr>
          <p:cNvPr id="7170" name="Picture 2" descr="C:\Users\Eddy\Desktop\8a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528" y="4343400"/>
            <a:ext cx="3408872" cy="22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97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 Gnomon (Contd.)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77168939"/>
              </p:ext>
            </p:extLst>
          </p:nvPr>
        </p:nvGraphicFramePr>
        <p:xfrm>
          <a:off x="1447800" y="18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08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Time From Gnomon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13</a:t>
            </a:fld>
            <a:endParaRPr lang="en-US" dirty="0"/>
          </a:p>
        </p:txBody>
      </p:sp>
      <p:pic>
        <p:nvPicPr>
          <p:cNvPr id="8194" name="Picture 2" descr="C:\Users\Eddy\Dropbox\Test_shadow\Result Test\01IMG_77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524000"/>
            <a:ext cx="3251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ddy\Dropbox\Test_shadow\Result Test\017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3251200" cy="243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ddy\Dropbox\Test_shadow\Result Test\02772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4216401"/>
            <a:ext cx="3217334" cy="2413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ddy\Dropbox\Test_shadow\Result Test\02IMG_77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4191000"/>
            <a:ext cx="3251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Time From Gnomon (Contd.)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5" name="Picture 1" descr="C:\Users\Eddy\Desktop\Out test data\Test_shadow\Result Test Part 2\Pic_0501_2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133600"/>
            <a:ext cx="294582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02949"/>
              </p:ext>
            </p:extLst>
          </p:nvPr>
        </p:nvGraphicFramePr>
        <p:xfrm>
          <a:off x="5512376" y="4892040"/>
          <a:ext cx="3022024" cy="746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3934"/>
                <a:gridCol w="1698090"/>
              </a:tblGrid>
              <a:tr h="3733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Actual Time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Detected Time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15.42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15.42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301303"/>
              </p:ext>
            </p:extLst>
          </p:nvPr>
        </p:nvGraphicFramePr>
        <p:xfrm>
          <a:off x="664029" y="4876800"/>
          <a:ext cx="3022024" cy="746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3934"/>
                <a:gridCol w="1698090"/>
              </a:tblGrid>
              <a:tr h="3733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Actual Time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Detected Time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10:14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10:36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 descr="C:\Users\Eddy\Desktop\Out test data\Test_shadow\Result Test Part 2\Pic_0502_29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2895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39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Latitude Detection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58945669"/>
              </p:ext>
            </p:extLst>
          </p:nvPr>
        </p:nvGraphicFramePr>
        <p:xfrm>
          <a:off x="15240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88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Latitude Detection (Contd.)</a:t>
            </a:r>
            <a:endParaRPr lang="en-US" dirty="0"/>
          </a:p>
        </p:txBody>
      </p:sp>
      <p:pic>
        <p:nvPicPr>
          <p:cNvPr id="3074" name="Picture 2" descr="C:\Users\jayeshkawli\Desktop\Test rod\2\Pic_0430_27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81101" y="1257301"/>
            <a:ext cx="25146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ayeshkawli\Desktop\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76900" y="1257301"/>
            <a:ext cx="2514600" cy="3352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22468711"/>
              </p:ext>
            </p:extLst>
          </p:nvPr>
        </p:nvGraphicFramePr>
        <p:xfrm>
          <a:off x="1447800" y="4724400"/>
          <a:ext cx="6096000" cy="126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51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5741"/>
              </p:ext>
            </p:extLst>
          </p:nvPr>
        </p:nvGraphicFramePr>
        <p:xfrm>
          <a:off x="457200" y="1600200"/>
          <a:ext cx="8229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39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Overall 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587032"/>
              </p:ext>
            </p:extLst>
          </p:nvPr>
        </p:nvGraphicFramePr>
        <p:xfrm>
          <a:off x="457200" y="16002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412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the algorithm for natural images</a:t>
            </a:r>
          </a:p>
          <a:p>
            <a:r>
              <a:rPr lang="en-US" dirty="0" smtClean="0"/>
              <a:t>Make shadow detection more robust</a:t>
            </a:r>
          </a:p>
          <a:p>
            <a:r>
              <a:rPr lang="en-US" dirty="0" smtClean="0"/>
              <a:t>Extending current work to location detection in a large scale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Presentation Agenda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348132"/>
              </p:ext>
            </p:extLst>
          </p:nvPr>
        </p:nvGraphicFramePr>
        <p:xfrm>
          <a:off x="457200" y="1600200"/>
          <a:ext cx="8229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1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3048000"/>
            <a:ext cx="8229600" cy="20573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Motivation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1268200"/>
              </p:ext>
            </p:extLst>
          </p:nvPr>
        </p:nvGraphicFramePr>
        <p:xfrm>
          <a:off x="1295400" y="2133600"/>
          <a:ext cx="65532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96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Project Aim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284572"/>
              </p:ext>
            </p:extLst>
          </p:nvPr>
        </p:nvGraphicFramePr>
        <p:xfrm>
          <a:off x="457200" y="1600200"/>
          <a:ext cx="8229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9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Shadow Detection Algorithms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193065"/>
              </p:ext>
            </p:extLst>
          </p:nvPr>
        </p:nvGraphicFramePr>
        <p:xfrm>
          <a:off x="457200" y="1600200"/>
          <a:ext cx="8229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Intensity Statistics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6</a:t>
            </a:fld>
            <a:endParaRPr lang="en-US" dirty="0"/>
          </a:p>
        </p:txBody>
      </p:sp>
      <p:pic>
        <p:nvPicPr>
          <p:cNvPr id="5123" name="Picture 3" descr="C:\Users\Eddy\Desktop\Test shadow\1\Ball\im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4" y="1524001"/>
            <a:ext cx="3442446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ddy\Desktop\Test shadow\1\Ball\shad1 0.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4001"/>
            <a:ext cx="3442446" cy="22859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ddy\Desktop\Test shadow\1\stairs\iml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5" y="3962401"/>
            <a:ext cx="3442446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ddy\Desktop\Test shadow\1\stairs\shad1 stair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4024312"/>
            <a:ext cx="3442447" cy="228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86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Image Differences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7</a:t>
            </a:fld>
            <a:endParaRPr lang="en-US" dirty="0"/>
          </a:p>
        </p:txBody>
      </p:sp>
      <p:pic>
        <p:nvPicPr>
          <p:cNvPr id="6146" name="Picture 2" descr="C:\Users\Eddy\Desktop\Test shadow\2\01hu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62" y="1600200"/>
            <a:ext cx="3397026" cy="22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ddy\Desktop\Test shadow\2\01r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00200"/>
            <a:ext cx="3397025" cy="22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ddy\Desktop\Test shadow\2\detected hu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191000"/>
            <a:ext cx="3375511" cy="22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6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Image Differences (Contd.)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8</a:t>
            </a:fld>
            <a:endParaRPr lang="en-US" dirty="0"/>
          </a:p>
        </p:txBody>
      </p:sp>
      <p:pic>
        <p:nvPicPr>
          <p:cNvPr id="6153" name="Picture 9" descr="C:\Users\Eddy\Desktop\Test shadow\2\detected la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191000"/>
            <a:ext cx="3320611" cy="22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ddy\Desktop\Test shadow\2\05la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3375511" cy="22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ddy\Desktop\Test shadow\2\05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489" y="1600200"/>
            <a:ext cx="3375511" cy="22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2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Intensity Matching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13AD-EDC9-4B8B-A123-14F01E5F9A29}" type="slidenum">
              <a:rPr lang="en-US" smtClean="0"/>
              <a:t>9</a:t>
            </a:fld>
            <a:endParaRPr lang="en-US" dirty="0"/>
          </a:p>
        </p:txBody>
      </p:sp>
      <p:pic>
        <p:nvPicPr>
          <p:cNvPr id="1026" name="Picture 2" descr="C:\Users\jayeshkawli\Dropbox\Out test data\Test_shadow\shadowed_test\Chess\Detec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80" y="4279021"/>
            <a:ext cx="3703320" cy="24592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ayeshkawli\Dropbox\Out test data\Test_shadow\shadowed_test\Chess\DSC_0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3701314" cy="245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yeshkawli\Dropbox\Out test data\Test_shadow\shadowed_test\Chess\DSC_074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629230"/>
            <a:ext cx="3657599" cy="242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2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320</Words>
  <Application>Microsoft Office PowerPoint</Application>
  <PresentationFormat>On-screen Show (4:3)</PresentationFormat>
  <Paragraphs>100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Shadow, Time and Location</vt:lpstr>
      <vt:lpstr>Presentation Agenda</vt:lpstr>
      <vt:lpstr>Motivation</vt:lpstr>
      <vt:lpstr>Project Aim</vt:lpstr>
      <vt:lpstr>Shadow Detection Algorithms</vt:lpstr>
      <vt:lpstr>Intensity Statistics</vt:lpstr>
      <vt:lpstr>Image Differences</vt:lpstr>
      <vt:lpstr>Image Differences (Contd.)</vt:lpstr>
      <vt:lpstr>Intensity Matching</vt:lpstr>
      <vt:lpstr>Intensity Matching</vt:lpstr>
      <vt:lpstr>A Gnomon</vt:lpstr>
      <vt:lpstr>A Gnomon (Contd.)</vt:lpstr>
      <vt:lpstr>Time From Gnomon</vt:lpstr>
      <vt:lpstr>Time From Gnomon (Contd.)</vt:lpstr>
      <vt:lpstr>Latitude Detection</vt:lpstr>
      <vt:lpstr>Latitude Detection (Contd.)</vt:lpstr>
      <vt:lpstr>Demo</vt:lpstr>
      <vt:lpstr>Overall View</vt:lpstr>
      <vt:lpstr>Future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</dc:creator>
  <cp:lastModifiedBy>IU Student</cp:lastModifiedBy>
  <cp:revision>189</cp:revision>
  <dcterms:created xsi:type="dcterms:W3CDTF">2012-04-20T00:04:28Z</dcterms:created>
  <dcterms:modified xsi:type="dcterms:W3CDTF">2012-12-19T23:35:55Z</dcterms:modified>
</cp:coreProperties>
</file>